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277" r:id="rId3"/>
    <p:sldId id="369" r:id="rId4"/>
    <p:sldId id="370" r:id="rId5"/>
    <p:sldId id="371" r:id="rId6"/>
    <p:sldId id="372" r:id="rId7"/>
    <p:sldId id="375" r:id="rId8"/>
    <p:sldId id="376" r:id="rId9"/>
    <p:sldId id="373" r:id="rId10"/>
    <p:sldId id="374" r:id="rId11"/>
    <p:sldId id="377" r:id="rId12"/>
    <p:sldId id="378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2"/>
            <p14:sldId id="375"/>
            <p14:sldId id="376"/>
            <p14:sldId id="373"/>
            <p14:sldId id="374"/>
            <p14:sldId id="377"/>
            <p14:sldId id="37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70" d="100"/>
          <a:sy n="70" d="100"/>
        </p:scale>
        <p:origin x="76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237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7200" b="1" dirty="0"/>
              <a:t>يمكن </a:t>
            </a:r>
            <a:r>
              <a:rPr lang="ar-EG" sz="7200" b="1" dirty="0" err="1"/>
              <a:t>يجي</a:t>
            </a:r>
            <a:r>
              <a:rPr lang="ar-EG" sz="7200" b="1" dirty="0"/>
              <a:t> حبيبنا اليوم</a:t>
            </a:r>
            <a:endParaRPr lang="en-US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63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(يِمكِـــــــــــن)3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</a:rPr>
              <a:t>ييجي</a:t>
            </a:r>
            <a:r>
              <a:rPr lang="ar-EG" sz="7200" b="1" dirty="0">
                <a:solidFill>
                  <a:srgbClr val="003300"/>
                </a:solidFill>
              </a:rPr>
              <a:t> حَبيبنا اليوم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يِمْكِــــــــــــن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ويبدِّد كُل الهُمـــوم</a:t>
            </a:r>
            <a:endParaRPr lang="en-US" alt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648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5945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6600" b="1" dirty="0"/>
              <a:t>5-</a:t>
            </a:r>
          </a:p>
          <a:p>
            <a:pPr algn="ctr" rtl="1">
              <a:spcBef>
                <a:spcPts val="2400"/>
              </a:spcBef>
            </a:pPr>
            <a:r>
              <a:rPr lang="ar-EG" sz="6600" b="1" dirty="0"/>
              <a:t>فَكَّر دَوْماً في </a:t>
            </a:r>
            <a:r>
              <a:rPr lang="ar-EG" sz="6600" b="1" dirty="0" err="1"/>
              <a:t>السَّمــــــا</a:t>
            </a:r>
            <a:br>
              <a:rPr lang="ar-EG" sz="6600" b="1" dirty="0"/>
            </a:br>
            <a:r>
              <a:rPr lang="ar-EG" sz="6600" b="1" dirty="0"/>
              <a:t>واِنسَى كُل شِيء هُنــــــــا</a:t>
            </a:r>
            <a:br>
              <a:rPr lang="ar-EG" sz="6600" b="1" dirty="0"/>
            </a:br>
            <a:r>
              <a:rPr lang="ar-EG" sz="6600" b="1" dirty="0"/>
              <a:t>(يِمكِن </a:t>
            </a:r>
            <a:r>
              <a:rPr lang="ar-EG" sz="6600" b="1" dirty="0" err="1"/>
              <a:t>ييجي</a:t>
            </a:r>
            <a:r>
              <a:rPr lang="ar-EG" sz="6600" b="1" dirty="0"/>
              <a:t> حَبيبنا اليوم)2</a:t>
            </a:r>
            <a:br>
              <a:rPr lang="ar-EG" sz="6600" b="1" dirty="0"/>
            </a:br>
            <a:r>
              <a:rPr lang="ar-EG" sz="6600" b="1" dirty="0"/>
              <a:t>(</a:t>
            </a:r>
            <a:r>
              <a:rPr lang="ar-EG" sz="6600" b="1" dirty="0" err="1"/>
              <a:t>وياخُدنــــــــا</a:t>
            </a:r>
            <a:r>
              <a:rPr lang="ar-EG" sz="6600" b="1" dirty="0"/>
              <a:t> لدَار الهَنا)2</a:t>
            </a:r>
            <a:br>
              <a:rPr lang="ar-EG" sz="6600" b="1" dirty="0"/>
            </a:br>
            <a:br>
              <a:rPr lang="ar-EG" sz="6600" b="1" dirty="0"/>
            </a:br>
            <a:endParaRPr lang="en-US" altLang="en-US" sz="8800" b="1" dirty="0"/>
          </a:p>
        </p:txBody>
      </p:sp>
    </p:spTree>
    <p:extLst>
      <p:ext uri="{BB962C8B-B14F-4D97-AF65-F5344CB8AC3E}">
        <p14:creationId xmlns:p14="http://schemas.microsoft.com/office/powerpoint/2010/main" val="9476281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63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(يِمكِـــــــــــن)3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</a:rPr>
              <a:t>ييجي</a:t>
            </a:r>
            <a:r>
              <a:rPr lang="ar-EG" sz="7200" b="1" dirty="0">
                <a:solidFill>
                  <a:srgbClr val="003300"/>
                </a:solidFill>
              </a:rPr>
              <a:t> حَبيبنا اليوم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يِمْكِــــــــــــن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ويبدِّد كُل الهُمـــوم</a:t>
            </a:r>
            <a:endParaRPr lang="en-US" alt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4484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63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(يِمكِـــــــــــن)3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</a:rPr>
              <a:t>ييجي</a:t>
            </a:r>
            <a:r>
              <a:rPr lang="ar-EG" sz="7200" b="1" dirty="0">
                <a:solidFill>
                  <a:srgbClr val="003300"/>
                </a:solidFill>
              </a:rPr>
              <a:t> حَبيبنا اليوم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يِمْكِــــــــــــن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ويبدِّد كُل الهُمـــوم</a:t>
            </a:r>
            <a:endParaRPr lang="en-US" alt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59450"/>
            <a:ext cx="9982199" cy="6955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6600" b="1" dirty="0"/>
              <a:t>1-</a:t>
            </a:r>
          </a:p>
          <a:p>
            <a:pPr algn="ctr" rtl="1">
              <a:spcBef>
                <a:spcPts val="2400"/>
              </a:spcBef>
            </a:pPr>
            <a:r>
              <a:rPr lang="ar-EG" sz="6600" b="1" dirty="0"/>
              <a:t>ليه </a:t>
            </a:r>
            <a:r>
              <a:rPr lang="ar-EG" sz="6600" b="1" dirty="0" err="1"/>
              <a:t>يامُؤمِن</a:t>
            </a:r>
            <a:r>
              <a:rPr lang="ar-EG" sz="6600" b="1" dirty="0"/>
              <a:t> باكي وحَزين</a:t>
            </a:r>
            <a:br>
              <a:rPr lang="ar-EG" sz="6600" b="1" dirty="0"/>
            </a:br>
            <a:r>
              <a:rPr lang="ar-EG" sz="6600" b="1" dirty="0"/>
              <a:t>ودمـــــــــوعك على الخَدِّين</a:t>
            </a:r>
            <a:br>
              <a:rPr lang="ar-EG" sz="6600" b="1" dirty="0"/>
            </a:br>
            <a:r>
              <a:rPr lang="ar-EG" sz="6600" b="1" dirty="0"/>
              <a:t>(يِمكِن </a:t>
            </a:r>
            <a:r>
              <a:rPr lang="ar-EG" sz="6600" b="1" dirty="0" err="1"/>
              <a:t>ييجي</a:t>
            </a:r>
            <a:r>
              <a:rPr lang="ar-EG" sz="6600" b="1" dirty="0"/>
              <a:t> حَبيبنا اليوم)2</a:t>
            </a:r>
            <a:br>
              <a:rPr lang="ar-EG" sz="6600" b="1" dirty="0"/>
            </a:br>
            <a:r>
              <a:rPr lang="ar-EG" sz="6600" b="1" dirty="0"/>
              <a:t>(يِنهـــي كُل وَجَع وأنين)2</a:t>
            </a:r>
            <a:br>
              <a:rPr lang="ar-EG" sz="6600" b="1" dirty="0"/>
            </a:br>
            <a:endParaRPr lang="en-US" altLang="en-US" sz="8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63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(يِمكِـــــــــــن)3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</a:rPr>
              <a:t>ييجي</a:t>
            </a:r>
            <a:r>
              <a:rPr lang="ar-EG" sz="7200" b="1" dirty="0">
                <a:solidFill>
                  <a:srgbClr val="003300"/>
                </a:solidFill>
              </a:rPr>
              <a:t> حَبيبنا اليوم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يِمْكِــــــــــــن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ويبدِّد كُل الهُمـــوم</a:t>
            </a:r>
            <a:endParaRPr lang="en-US" alt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694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5945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6600" b="1" dirty="0"/>
              <a:t>2-</a:t>
            </a:r>
          </a:p>
          <a:p>
            <a:pPr algn="ctr" rtl="1">
              <a:spcBef>
                <a:spcPts val="2400"/>
              </a:spcBef>
            </a:pPr>
            <a:r>
              <a:rPr lang="ar-EG" sz="6600" b="1" dirty="0"/>
              <a:t>حاسِب </a:t>
            </a:r>
            <a:r>
              <a:rPr lang="ar-EG" sz="6600" b="1" dirty="0" err="1"/>
              <a:t>إوعَ</a:t>
            </a:r>
            <a:r>
              <a:rPr lang="ar-EG" sz="6600" b="1" dirty="0"/>
              <a:t> تكون مَشْغول</a:t>
            </a:r>
            <a:br>
              <a:rPr lang="ar-EG" sz="6600" b="1" dirty="0"/>
            </a:br>
            <a:r>
              <a:rPr lang="ar-EG" sz="6600" b="1" dirty="0"/>
              <a:t>بالعالم ودا بُكــــــــــرَة يزول</a:t>
            </a:r>
            <a:br>
              <a:rPr lang="ar-EG" sz="6600" b="1" dirty="0"/>
            </a:br>
            <a:r>
              <a:rPr lang="ar-EG" sz="6600" b="1" dirty="0"/>
              <a:t>(يِمكِن </a:t>
            </a:r>
            <a:r>
              <a:rPr lang="ar-EG" sz="6600" b="1" dirty="0" err="1"/>
              <a:t>ييجي</a:t>
            </a:r>
            <a:r>
              <a:rPr lang="ar-EG" sz="6600" b="1" dirty="0"/>
              <a:t> حَبيبنا اليوم)2</a:t>
            </a:r>
            <a:br>
              <a:rPr lang="ar-EG" sz="6600" b="1" dirty="0"/>
            </a:br>
            <a:r>
              <a:rPr lang="ar-EG" sz="6600" b="1" dirty="0"/>
              <a:t>(</a:t>
            </a:r>
            <a:r>
              <a:rPr lang="ar-EG" sz="6600" b="1" dirty="0" err="1"/>
              <a:t>وياخُدنا</a:t>
            </a:r>
            <a:r>
              <a:rPr lang="ar-EG" sz="6600" b="1" dirty="0"/>
              <a:t> </a:t>
            </a:r>
            <a:r>
              <a:rPr lang="ar-EG" sz="6600" b="1" dirty="0" err="1"/>
              <a:t>للسَّما</a:t>
            </a:r>
            <a:r>
              <a:rPr lang="ar-EG" sz="6600" b="1" dirty="0"/>
              <a:t> على طول)2</a:t>
            </a:r>
            <a:br>
              <a:rPr lang="ar-EG" sz="6600" b="1" dirty="0"/>
            </a:br>
            <a:br>
              <a:rPr lang="ar-EG" sz="6600" b="1" dirty="0"/>
            </a:br>
            <a:endParaRPr lang="en-US" altLang="en-US" sz="8800" b="1" dirty="0"/>
          </a:p>
        </p:txBody>
      </p:sp>
    </p:spTree>
    <p:extLst>
      <p:ext uri="{BB962C8B-B14F-4D97-AF65-F5344CB8AC3E}">
        <p14:creationId xmlns:p14="http://schemas.microsoft.com/office/powerpoint/2010/main" val="3698673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63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(يِمكِـــــــــــن)3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</a:rPr>
              <a:t>ييجي</a:t>
            </a:r>
            <a:r>
              <a:rPr lang="ar-EG" sz="7200" b="1" dirty="0">
                <a:solidFill>
                  <a:srgbClr val="003300"/>
                </a:solidFill>
              </a:rPr>
              <a:t> حَبيبنا اليوم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يِمْكِــــــــــــن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ويبدِّد كُل الهُمـــوم</a:t>
            </a:r>
            <a:endParaRPr lang="en-US" alt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171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5945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6600" b="1" dirty="0"/>
              <a:t>3-</a:t>
            </a:r>
          </a:p>
          <a:p>
            <a:pPr algn="ctr" rtl="1">
              <a:spcBef>
                <a:spcPts val="2400"/>
              </a:spcBef>
            </a:pPr>
            <a:r>
              <a:rPr lang="ar-EG" sz="6600" b="1" dirty="0"/>
              <a:t>فاصْحَ يا مُؤمِن كُن سَهرَان</a:t>
            </a:r>
            <a:br>
              <a:rPr lang="ar-EG" sz="6600" b="1" dirty="0"/>
            </a:br>
            <a:r>
              <a:rPr lang="ar-EG" sz="6600" b="1" dirty="0"/>
              <a:t>اِخدِم اوعَ تكون نعسَــــــــــان</a:t>
            </a:r>
            <a:br>
              <a:rPr lang="ar-EG" sz="6600" b="1" dirty="0"/>
            </a:br>
            <a:r>
              <a:rPr lang="ar-EG" sz="6600" b="1" dirty="0"/>
              <a:t>(يِمكِن </a:t>
            </a:r>
            <a:r>
              <a:rPr lang="ar-EG" sz="6600" b="1" dirty="0" err="1"/>
              <a:t>ييجي</a:t>
            </a:r>
            <a:r>
              <a:rPr lang="ar-EG" sz="6600" b="1" dirty="0"/>
              <a:t> حَبيبنا اليوم)2</a:t>
            </a:r>
            <a:br>
              <a:rPr lang="ar-EG" sz="6600" b="1" dirty="0"/>
            </a:br>
            <a:r>
              <a:rPr lang="ar-EG" sz="6600" b="1" dirty="0"/>
              <a:t>(يلاقيك مِنتِظره وفرحَان)2</a:t>
            </a:r>
            <a:br>
              <a:rPr lang="ar-EG" sz="6600" b="1" dirty="0"/>
            </a:br>
            <a:br>
              <a:rPr lang="ar-EG" sz="6600" b="1" dirty="0"/>
            </a:br>
            <a:endParaRPr lang="en-US" altLang="en-US" sz="8800" b="1" dirty="0"/>
          </a:p>
        </p:txBody>
      </p:sp>
    </p:spTree>
    <p:extLst>
      <p:ext uri="{BB962C8B-B14F-4D97-AF65-F5344CB8AC3E}">
        <p14:creationId xmlns:p14="http://schemas.microsoft.com/office/powerpoint/2010/main" val="93930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63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(يِمكِـــــــــــن)3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</a:rPr>
              <a:t>ييجي</a:t>
            </a:r>
            <a:r>
              <a:rPr lang="ar-EG" sz="7200" b="1" dirty="0">
                <a:solidFill>
                  <a:srgbClr val="003300"/>
                </a:solidFill>
              </a:rPr>
              <a:t> حَبيبنا اليوم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يِمْكِــــــــــــن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ويبدِّد كُل الهُمـــوم</a:t>
            </a:r>
            <a:endParaRPr lang="en-US" alt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06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59450"/>
            <a:ext cx="9982199" cy="6955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6600" b="1" dirty="0"/>
              <a:t>4-</a:t>
            </a:r>
          </a:p>
          <a:p>
            <a:pPr algn="ctr" rtl="1">
              <a:spcBef>
                <a:spcPts val="2400"/>
              </a:spcBef>
            </a:pPr>
            <a:r>
              <a:rPr lang="ar-EG" sz="6600" b="1" dirty="0"/>
              <a:t>كافِح واخدِم باجتِهــــاد</a:t>
            </a:r>
            <a:br>
              <a:rPr lang="ar-EG" sz="6600" b="1" dirty="0"/>
            </a:br>
            <a:r>
              <a:rPr lang="ar-EG" sz="6600" b="1" dirty="0"/>
              <a:t>مَهْما يكُون الاِضْطِهَــــــاد</a:t>
            </a:r>
            <a:br>
              <a:rPr lang="ar-EG" sz="6600" b="1" dirty="0"/>
            </a:br>
            <a:r>
              <a:rPr lang="ar-EG" sz="6600" b="1" dirty="0"/>
              <a:t>(يِمكِن </a:t>
            </a:r>
            <a:r>
              <a:rPr lang="ar-EG" sz="6600" b="1" dirty="0" err="1"/>
              <a:t>ييجي</a:t>
            </a:r>
            <a:r>
              <a:rPr lang="ar-EG" sz="6600" b="1" dirty="0"/>
              <a:t> حَبيبنا اليوم)2</a:t>
            </a:r>
            <a:br>
              <a:rPr lang="ar-EG" sz="6600" b="1" dirty="0"/>
            </a:br>
            <a:r>
              <a:rPr lang="ar-EG" sz="6600" b="1" dirty="0"/>
              <a:t>(</a:t>
            </a:r>
            <a:r>
              <a:rPr lang="ar-EG" sz="6600" b="1" dirty="0" err="1"/>
              <a:t>وياخُدنا</a:t>
            </a:r>
            <a:r>
              <a:rPr lang="ar-EG" sz="6600" b="1" dirty="0"/>
              <a:t> عَلى الأمْجَــــاد)2</a:t>
            </a:r>
            <a:br>
              <a:rPr lang="ar-EG" sz="6600" b="1" dirty="0"/>
            </a:br>
            <a:endParaRPr lang="en-US" altLang="en-US" sz="8800" b="1" dirty="0"/>
          </a:p>
        </p:txBody>
      </p:sp>
    </p:spTree>
    <p:extLst>
      <p:ext uri="{BB962C8B-B14F-4D97-AF65-F5344CB8AC3E}">
        <p14:creationId xmlns:p14="http://schemas.microsoft.com/office/powerpoint/2010/main" val="4101573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1672</TotalTime>
  <Words>228</Words>
  <Application>Microsoft Office PowerPoint</Application>
  <PresentationFormat>عرض على الشاشة (4:3)</PresentationFormat>
  <Paragraphs>30</Paragraphs>
  <Slides>13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197</cp:revision>
  <dcterms:created xsi:type="dcterms:W3CDTF">2021-12-07T14:30:00Z</dcterms:created>
  <dcterms:modified xsi:type="dcterms:W3CDTF">2024-03-25T09:54:37Z</dcterms:modified>
</cp:coreProperties>
</file>