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4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5" d="100"/>
          <a:sy n="55" d="100"/>
        </p:scale>
        <p:origin x="5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أسكن تحت ظل جناحيك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334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SA" sz="6600" b="1" dirty="0"/>
              <a:t>أسكُنُ تَحتَ ظِلِّ جَناحَيْـــكَ</a:t>
            </a:r>
            <a:br>
              <a:rPr lang="ar-SA" sz="6600" b="1" dirty="0"/>
            </a:br>
            <a:r>
              <a:rPr lang="ar-SA" sz="6600" b="1" dirty="0"/>
              <a:t>أعرِفُ مَعنَى السَّلامِ في حُبِّكَ</a:t>
            </a:r>
            <a:br>
              <a:rPr lang="ar-SA" sz="6600" b="1" dirty="0"/>
            </a:br>
            <a:r>
              <a:rPr lang="ar-SA" sz="6600" b="1" dirty="0"/>
              <a:t>سَيَحِلُّ الظَّــــلامُ لَكِنَّنـــــــــي</a:t>
            </a:r>
            <a:br>
              <a:rPr lang="ar-SA" sz="6600" b="1" dirty="0"/>
            </a:br>
            <a:r>
              <a:rPr lang="ar-SA" sz="6600" b="1" dirty="0"/>
              <a:t>لن أخافَ تَحتَ ظِلِّ جَناحَيْــكَ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8071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(تَحتَ ظِلِّ تَحتَ ظِلِّ 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تَحتَ ظِلِّ جَناحَيْكَ)2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334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SA" sz="6600" b="1" dirty="0"/>
              <a:t>أطمَئِـنُّ في ظِلِّ جَناحَيْكَ</a:t>
            </a:r>
            <a:br>
              <a:rPr lang="ar-SA" sz="6600" b="1" dirty="0"/>
            </a:br>
            <a:r>
              <a:rPr lang="ar-SA" sz="6600" b="1" dirty="0"/>
              <a:t>أجِدُ كُلَّ الأمَانِ في سِتـرِكَ</a:t>
            </a:r>
            <a:br>
              <a:rPr lang="ar-SA" sz="6600" b="1" dirty="0"/>
            </a:br>
            <a:r>
              <a:rPr lang="ar-SA" sz="6600" b="1" dirty="0"/>
              <a:t>كم مِن سَهمٍ يَطِيرُ لَكِنَّنـــي</a:t>
            </a:r>
            <a:br>
              <a:rPr lang="ar-SA" sz="6600" b="1" dirty="0"/>
            </a:br>
            <a:r>
              <a:rPr lang="ar-SA" sz="6600" b="1" dirty="0"/>
              <a:t>لن أخَافَ تَحتَ ظِلِّ جَناحَيْكَ</a:t>
            </a:r>
          </a:p>
        </p:txBody>
      </p:sp>
    </p:spTree>
    <p:extLst>
      <p:ext uri="{BB962C8B-B14F-4D97-AF65-F5344CB8AC3E}">
        <p14:creationId xmlns:p14="http://schemas.microsoft.com/office/powerpoint/2010/main" val="158334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8071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(تَحتَ ظِلِّ تَحتَ ظِلِّ 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تَحتَ ظِلِّ جَناحَيْكَ)2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5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78</Words>
  <Application>Microsoft Office PowerPoint</Application>
  <PresentationFormat>عرض على الشاشة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197</cp:revision>
  <dcterms:created xsi:type="dcterms:W3CDTF">2021-12-07T14:30:00Z</dcterms:created>
  <dcterms:modified xsi:type="dcterms:W3CDTF">2024-04-08T08:39:03Z</dcterms:modified>
</cp:coreProperties>
</file>