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2" r:id="rId5"/>
    <p:sldId id="366" r:id="rId6"/>
    <p:sldId id="361" r:id="rId7"/>
    <p:sldId id="368" r:id="rId8"/>
    <p:sldId id="362" r:id="rId9"/>
    <p:sldId id="36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66"/>
            <p14:sldId id="361"/>
            <p14:sldId id="368"/>
            <p14:sldId id="362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5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latin typeface="Calibri" pitchFamily="34" charset="0"/>
                <a:cs typeface="Times New Roman" pitchFamily="18" charset="0"/>
              </a:rPr>
              <a:t>الأبرع جمالا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3612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EG" sz="7200" b="1" dirty="0">
                <a:latin typeface="Calibri" pitchFamily="34" charset="0"/>
              </a:rPr>
              <a:t>1-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EG" sz="7200" b="1" dirty="0" err="1">
                <a:latin typeface="Calibri" pitchFamily="34" charset="0"/>
              </a:rPr>
              <a:t>الأبرع</a:t>
            </a:r>
            <a:r>
              <a:rPr lang="ar-EG" sz="7200" b="1" dirty="0">
                <a:latin typeface="Calibri" pitchFamily="34" charset="0"/>
              </a:rPr>
              <a:t> جمالا من بني البشر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EG" sz="7200" b="1" dirty="0">
                <a:latin typeface="Calibri" pitchFamily="34" charset="0"/>
              </a:rPr>
              <a:t>هو </a:t>
            </a:r>
            <a:r>
              <a:rPr lang="ar-EG" sz="7200" b="1" dirty="0" err="1">
                <a:latin typeface="Calibri" pitchFamily="34" charset="0"/>
              </a:rPr>
              <a:t>بينجينا</a:t>
            </a:r>
            <a:r>
              <a:rPr lang="ar-EG" sz="7200" b="1" dirty="0">
                <a:latin typeface="Calibri" pitchFamily="34" charset="0"/>
              </a:rPr>
              <a:t> من كل الخطر</a:t>
            </a:r>
            <a:endParaRPr lang="ar-SA" sz="7200" b="1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ar-EG" sz="7200" b="1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ar-EG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88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3722"/>
            <a:ext cx="9144000" cy="6635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يوم دعوتك أجبتني</a:t>
            </a:r>
            <a:br>
              <a:rPr lang="ar-EG" sz="8000" b="1" dirty="0"/>
            </a:br>
            <a:r>
              <a:rPr lang="ar-EG" sz="8000" b="1" dirty="0"/>
              <a:t>قوة في نفسي شجعتني</a:t>
            </a:r>
            <a:br>
              <a:rPr lang="ar-SA" sz="80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88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7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762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Calibri" pitchFamily="34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Calibri" pitchFamily="34" charset="0"/>
              </a:rPr>
              <a:t>ليس مثلك يا ملكنا</a:t>
            </a:r>
            <a:br>
              <a:rPr lang="ar-EG" sz="8000" b="1" dirty="0">
                <a:latin typeface="Calibri" pitchFamily="34" charset="0"/>
              </a:rPr>
            </a:br>
            <a:r>
              <a:rPr lang="ar-EG" sz="8000" b="1" dirty="0">
                <a:latin typeface="Calibri" pitchFamily="34" charset="0"/>
              </a:rPr>
              <a:t>تركب السحاب لمعونتنا</a:t>
            </a:r>
            <a:br>
              <a:rPr lang="ar-SA" sz="8000" b="1" dirty="0">
                <a:latin typeface="Calibri" pitchFamily="34" charset="0"/>
              </a:rPr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88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2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30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Calibri" pitchFamily="34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Calibri" pitchFamily="34" charset="0"/>
              </a:rPr>
              <a:t>ع الأذرع الأبدية حملتني </a:t>
            </a:r>
            <a:br>
              <a:rPr lang="ar-EG" sz="7200" b="1" dirty="0">
                <a:latin typeface="Calibri" pitchFamily="34" charset="0"/>
              </a:rPr>
            </a:br>
            <a:r>
              <a:rPr lang="ar-EG" sz="7200" b="1" dirty="0">
                <a:latin typeface="Calibri" pitchFamily="34" charset="0"/>
              </a:rPr>
              <a:t>ولحضنك </a:t>
            </a:r>
            <a:r>
              <a:rPr lang="ar-EG" sz="7200" b="1" dirty="0" err="1">
                <a:latin typeface="Calibri" pitchFamily="34" charset="0"/>
              </a:rPr>
              <a:t>الدافي</a:t>
            </a:r>
            <a:r>
              <a:rPr lang="ar-EG" sz="7200" b="1" dirty="0">
                <a:latin typeface="Calibri" pitchFamily="34" charset="0"/>
              </a:rPr>
              <a:t> ضممتني</a:t>
            </a:r>
            <a:br>
              <a:rPr lang="ar-SA" sz="7200" b="1" dirty="0">
                <a:latin typeface="Calibri" pitchFamily="34" charset="0"/>
              </a:rPr>
            </a:b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88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124</Words>
  <Application>Microsoft Office PowerPoint</Application>
  <PresentationFormat>عرض على الشاشة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2024-04-01T09:20:11Z</dcterms:modified>
</cp:coreProperties>
</file>