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52" r:id="rId5"/>
    <p:sldId id="366" r:id="rId6"/>
    <p:sldId id="361" r:id="rId7"/>
    <p:sldId id="368" r:id="rId8"/>
    <p:sldId id="362" r:id="rId9"/>
    <p:sldId id="36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66"/>
            <p14:sldId id="361"/>
            <p14:sldId id="368"/>
            <p14:sldId id="362"/>
            <p14:sldId id="36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6" d="100"/>
          <a:sy n="66" d="100"/>
        </p:scale>
        <p:origin x="52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>
                <a:latin typeface="Calibri" pitchFamily="34" charset="0"/>
                <a:cs typeface="Times New Roman" pitchFamily="18" charset="0"/>
              </a:rPr>
              <a:t>الأبرع جمالا</a:t>
            </a:r>
            <a:endParaRPr lang="ar-EG" altLang="zh-CN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3612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EG" sz="7200" b="1" dirty="0">
                <a:latin typeface="Calibri" pitchFamily="34" charset="0"/>
              </a:rPr>
              <a:t>1-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EG" sz="7200" b="1" dirty="0" err="1">
                <a:latin typeface="Calibri" pitchFamily="34" charset="0"/>
              </a:rPr>
              <a:t>الأبرع</a:t>
            </a:r>
            <a:r>
              <a:rPr lang="ar-EG" sz="7200" b="1" dirty="0">
                <a:latin typeface="Calibri" pitchFamily="34" charset="0"/>
              </a:rPr>
              <a:t> جمالا من بني البشر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EG" sz="7200" b="1" dirty="0">
                <a:latin typeface="Calibri" pitchFamily="34" charset="0"/>
              </a:rPr>
              <a:t>هو </a:t>
            </a:r>
            <a:r>
              <a:rPr lang="ar-EG" sz="7200" b="1" dirty="0" err="1">
                <a:latin typeface="Calibri" pitchFamily="34" charset="0"/>
              </a:rPr>
              <a:t>بينجينا</a:t>
            </a:r>
            <a:r>
              <a:rPr lang="ar-EG" sz="7200" b="1" dirty="0">
                <a:latin typeface="Calibri" pitchFamily="34" charset="0"/>
              </a:rPr>
              <a:t> من كل الخطر</a:t>
            </a:r>
            <a:endParaRPr lang="ar-SA" sz="7200" b="1" dirty="0">
              <a:latin typeface="Calibri" pitchFamily="34" charset="0"/>
            </a:endParaRPr>
          </a:p>
          <a:p>
            <a:pPr algn="ctr">
              <a:lnSpc>
                <a:spcPct val="150000"/>
              </a:lnSpc>
            </a:pPr>
            <a:endParaRPr lang="ar-EG" sz="7200" b="1" dirty="0">
              <a:latin typeface="Calibri" pitchFamily="34" charset="0"/>
            </a:endParaRPr>
          </a:p>
          <a:p>
            <a:pPr algn="ctr">
              <a:lnSpc>
                <a:spcPct val="150000"/>
              </a:lnSpc>
            </a:pPr>
            <a:endParaRPr lang="ar-EG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كل يوم كنت جنبي الطبيب المقيم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ولا يوم غبت عني الصديق الحميم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  <a:endParaRPr lang="ar-SA" sz="88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3722"/>
            <a:ext cx="9144000" cy="6635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يوم دعوتك أجبتني</a:t>
            </a:r>
            <a:br>
              <a:rPr lang="ar-EG" sz="8000" b="1" dirty="0"/>
            </a:br>
            <a:r>
              <a:rPr lang="ar-EG" sz="8000" b="1" dirty="0"/>
              <a:t>قوة في نفسي شجعتني</a:t>
            </a:r>
            <a:br>
              <a:rPr lang="ar-SA" sz="8000" b="1" dirty="0"/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كل يوم كنت جنبي الطبيب المقيم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ولا يوم غبت عني الصديق الحميم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  <a:endParaRPr lang="ar-SA" sz="88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74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2400" y="76200"/>
            <a:ext cx="9144000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Calibri" pitchFamily="34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Calibri" pitchFamily="34" charset="0"/>
              </a:rPr>
              <a:t>ليس مثلك يا ملكنا</a:t>
            </a:r>
            <a:br>
              <a:rPr lang="ar-EG" sz="8000" b="1" dirty="0">
                <a:latin typeface="Calibri" pitchFamily="34" charset="0"/>
              </a:rPr>
            </a:br>
            <a:r>
              <a:rPr lang="ar-EG" sz="8000" b="1" dirty="0">
                <a:latin typeface="Calibri" pitchFamily="34" charset="0"/>
              </a:rPr>
              <a:t>تركب السحاب لمعونتنا</a:t>
            </a:r>
            <a:br>
              <a:rPr lang="ar-SA" sz="8000" b="1" dirty="0">
                <a:latin typeface="Calibri" pitchFamily="34" charset="0"/>
              </a:rPr>
            </a:br>
            <a:endParaRPr lang="ar-SA" sz="80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كل يوم كنت جنبي الطبيب المقيم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ولا يوم غبت عني الصديق الحميم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  <a:endParaRPr lang="ar-SA" sz="88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720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23006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Calibri" pitchFamily="34" charset="0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latin typeface="Calibri" pitchFamily="34" charset="0"/>
              </a:rPr>
              <a:t>ع الأذرع الأبدية حملتني </a:t>
            </a:r>
            <a:br>
              <a:rPr lang="ar-EG" sz="7200" b="1" dirty="0">
                <a:latin typeface="Calibri" pitchFamily="34" charset="0"/>
              </a:rPr>
            </a:br>
            <a:r>
              <a:rPr lang="ar-EG" sz="7200" b="1" dirty="0">
                <a:latin typeface="Calibri" pitchFamily="34" charset="0"/>
              </a:rPr>
              <a:t>ولحضنك </a:t>
            </a:r>
            <a:r>
              <a:rPr lang="ar-EG" sz="7200" b="1" dirty="0" err="1">
                <a:latin typeface="Calibri" pitchFamily="34" charset="0"/>
              </a:rPr>
              <a:t>الدافي</a:t>
            </a:r>
            <a:r>
              <a:rPr lang="ar-EG" sz="7200" b="1" dirty="0">
                <a:latin typeface="Calibri" pitchFamily="34" charset="0"/>
              </a:rPr>
              <a:t> ضممتني</a:t>
            </a:r>
            <a:br>
              <a:rPr lang="ar-SA" sz="7200" b="1" dirty="0">
                <a:latin typeface="Calibri" pitchFamily="34" charset="0"/>
              </a:rPr>
            </a:br>
            <a:endParaRPr lang="ar-SA" sz="72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كل يوم كنت جنبي الطبيب المقيم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ولا يوم غبت عني الصديق الحميم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 Rounded MT Bold" pitchFamily="34" charset="0"/>
              </a:rPr>
              <a:t>ما اجملك ما اجملك</a:t>
            </a:r>
            <a:endParaRPr lang="ar-SA" sz="8800" b="1" dirty="0">
              <a:solidFill>
                <a:srgbClr val="0033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62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1883</TotalTime>
  <Words>124</Words>
  <Application>Microsoft Office PowerPoint</Application>
  <PresentationFormat>عرض على الشاشة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214</cp:revision>
  <dcterms:created xsi:type="dcterms:W3CDTF">2021-12-07T14:30:00Z</dcterms:created>
  <dcterms:modified xsi:type="dcterms:W3CDTF">2024-04-01T09:20:11Z</dcterms:modified>
</cp:coreProperties>
</file>