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95" r:id="rId3"/>
    <p:sldId id="277" r:id="rId4"/>
    <p:sldId id="398" r:id="rId5"/>
    <p:sldId id="397" r:id="rId6"/>
    <p:sldId id="39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5"/>
            <p14:sldId id="277"/>
            <p14:sldId id="398"/>
            <p14:sldId id="397"/>
            <p14:sldId id="3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القعدة </a:t>
            </a:r>
            <a:r>
              <a:rPr lang="ar-EG" sz="7200" b="1" dirty="0" err="1"/>
              <a:t>معاك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52400"/>
            <a:ext cx="9982199" cy="8263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القعدة معاك بتغير فيـــــــا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كل اتجاهات وميول أرضية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شكل في حياتي نور في صلاتي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خبيني في شخصك وأنت اظهر فيا</a:t>
            </a:r>
          </a:p>
          <a:p>
            <a:pPr algn="ctr"/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1078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طلبي الوحيد إنك تزيد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وأكون في حضورك كل الحياة</a:t>
            </a:r>
            <a:br>
              <a:rPr lang="ar-EG" sz="6000" b="1" dirty="0"/>
            </a:br>
            <a:r>
              <a:rPr lang="ar-EG" sz="6000" b="1" dirty="0" err="1"/>
              <a:t>بارتاح</a:t>
            </a:r>
            <a:r>
              <a:rPr lang="ar-EG" sz="6000" b="1" dirty="0"/>
              <a:t> معاك شوقي في لقاك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مشتهى قلبي وفيك الغنا</a:t>
            </a:r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br>
              <a:rPr lang="ar-EG" sz="60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52400"/>
            <a:ext cx="9982199" cy="8263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القعدة معاك بتغير فيـــــــا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كل اتجاهات وميول أرضية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شكل في حياتي نور في صلاتي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خبيني في شخصك وأنت اظهر فيا</a:t>
            </a:r>
          </a:p>
          <a:p>
            <a:pPr algn="ctr"/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550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80071"/>
            <a:ext cx="9982199" cy="1185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0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كل القشور تتبدل نور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في رضاك سرور وأنا طلبي رضاك</a:t>
            </a:r>
            <a:br>
              <a:rPr lang="ar-EG" sz="6000" b="1" dirty="0"/>
            </a:br>
            <a:r>
              <a:rPr lang="ar-EG" sz="6000" b="1" dirty="0"/>
              <a:t>متعلق بيك والغالي ليك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عند رجليك مغمور هناك</a:t>
            </a:r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br>
              <a:rPr lang="ar-EG" sz="60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52400"/>
            <a:ext cx="9982199" cy="8263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القعدة معاك بتغير فيـــــــا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</a:rPr>
              <a:t>كل اتجاهات وميول أرضية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شكل في حياتي نور في صلاتي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3300"/>
                </a:solidFill>
              </a:rPr>
              <a:t>خبيني في شخصك وأنت اظهر فيا</a:t>
            </a:r>
          </a:p>
          <a:p>
            <a:pPr algn="ctr"/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22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</TotalTime>
  <Words>121</Words>
  <Application>Microsoft Office PowerPoint</Application>
  <PresentationFormat>عرض على الشاشة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217</cp:revision>
  <dcterms:created xsi:type="dcterms:W3CDTF">2021-12-07T14:30:00Z</dcterms:created>
  <dcterms:modified xsi:type="dcterms:W3CDTF">2024-04-02T09:17:11Z</dcterms:modified>
</cp:coreProperties>
</file>