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5" r:id="rId3"/>
    <p:sldId id="277" r:id="rId4"/>
    <p:sldId id="398" r:id="rId5"/>
    <p:sldId id="397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398"/>
            <p14:sldId id="397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القعدة </a:t>
            </a:r>
            <a:r>
              <a:rPr lang="ar-EG" sz="7200" b="1" dirty="0" err="1"/>
              <a:t>معاك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القعدة معاك بتغير فيـــــــا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كل اتجاهات وميول أرضية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/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078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طلبي الوحيد إنك تزيد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وأكون في حضورك كل الحياة</a:t>
            </a:r>
            <a:br>
              <a:rPr lang="ar-EG" sz="6000" b="1" dirty="0"/>
            </a:br>
            <a:r>
              <a:rPr lang="ar-EG" sz="6000" b="1" dirty="0" err="1"/>
              <a:t>بارتاح</a:t>
            </a:r>
            <a:r>
              <a:rPr lang="ar-EG" sz="6000" b="1" dirty="0"/>
              <a:t> معاك شوقي في لقاك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مشتهى قلبي وفيك الغنا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القعدة معاك بتغير فيـــــــا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كل اتجاهات وميول أرضية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/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5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0071"/>
            <a:ext cx="9982199" cy="118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0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كل القشور تتبدل نور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في رضاك سرور وأنا طلبي رضاك</a:t>
            </a:r>
            <a:br>
              <a:rPr lang="ar-EG" sz="6000" b="1" dirty="0"/>
            </a:br>
            <a:r>
              <a:rPr lang="ar-EG" sz="6000" b="1" dirty="0"/>
              <a:t>متعلق بيك والغالي ليك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عند رجليك مغمور هناك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القعدة معاك بتغير فيـــــــا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كل اتجاهات وميول أرضية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/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121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2024-04-02T09:17:11Z</dcterms:modified>
</cp:coreProperties>
</file>