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6" r:id="rId4"/>
    <p:sldId id="400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6"/>
            <p14:sldId id="400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22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بيك خطاياي مغفورة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29977"/>
            <a:ext cx="9982199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(أنا </a:t>
            </a:r>
            <a:r>
              <a:rPr lang="ar-EG" sz="7200" b="1" dirty="0" err="1"/>
              <a:t>بيك</a:t>
            </a:r>
            <a:r>
              <a:rPr lang="ar-EG" sz="7200" b="1" dirty="0"/>
              <a:t> خطاياي مغفورة </a:t>
            </a:r>
          </a:p>
          <a:p>
            <a:pPr algn="ctr" rtl="1"/>
            <a:r>
              <a:rPr lang="ar-EG" sz="7200" b="1" dirty="0"/>
              <a:t>أنا </a:t>
            </a:r>
            <a:r>
              <a:rPr lang="ar-EG" sz="7200" b="1" dirty="0" err="1"/>
              <a:t>بيك</a:t>
            </a:r>
            <a:r>
              <a:rPr lang="ar-EG" sz="7200" b="1" dirty="0"/>
              <a:t> عيوبي مستورة</a:t>
            </a:r>
            <a:br>
              <a:rPr lang="ar-EG" sz="7200" b="1" dirty="0"/>
            </a:br>
            <a:r>
              <a:rPr lang="ar-EG" sz="7200" b="1" dirty="0"/>
              <a:t>وف قلبي وعمري محفورة </a:t>
            </a:r>
          </a:p>
          <a:p>
            <a:pPr algn="ctr" rtl="1"/>
            <a:r>
              <a:rPr lang="ar-EG" sz="7200" b="1" dirty="0"/>
              <a:t>وعود غفرانك) 2</a:t>
            </a:r>
            <a:br>
              <a:rPr lang="ar-EG" sz="7200" b="1" dirty="0"/>
            </a:br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9200"/>
            <a:ext cx="9982199" cy="7586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وأنا مش </a:t>
            </a:r>
            <a:r>
              <a:rPr lang="ar-EG" sz="7200" b="1" dirty="0" err="1"/>
              <a:t>هابص</a:t>
            </a:r>
            <a:r>
              <a:rPr lang="ar-EG" sz="7200" b="1" dirty="0"/>
              <a:t> على نفسي </a:t>
            </a:r>
          </a:p>
          <a:p>
            <a:pPr algn="ctr" rtl="1"/>
            <a:r>
              <a:rPr lang="ar-EG" sz="7200" b="1" dirty="0"/>
              <a:t>على عجزي وخوفي ويأسى</a:t>
            </a:r>
            <a:br>
              <a:rPr lang="ar-EG" sz="7200" b="1" dirty="0"/>
            </a:br>
            <a:r>
              <a:rPr lang="ar-EG" sz="7200" b="1" dirty="0"/>
              <a:t>وأنت </a:t>
            </a:r>
            <a:r>
              <a:rPr lang="ar-EG" sz="7200" b="1" dirty="0" err="1"/>
              <a:t>هتملاني</a:t>
            </a:r>
            <a:r>
              <a:rPr lang="ar-EG" sz="7200" b="1" dirty="0"/>
              <a:t> يا ربي </a:t>
            </a:r>
          </a:p>
          <a:p>
            <a:pPr algn="ctr" rtl="1"/>
            <a:r>
              <a:rPr lang="ar-EG" sz="7200" b="1" dirty="0"/>
              <a:t>بحبك وسلامك</a:t>
            </a:r>
            <a:br>
              <a:rPr lang="ar-EG" sz="7200" b="1" dirty="0"/>
            </a:br>
            <a:endParaRPr lang="en-US" sz="199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عند </a:t>
            </a:r>
            <a:r>
              <a:rPr lang="ar-EG" sz="7200" b="1" dirty="0" err="1">
                <a:solidFill>
                  <a:srgbClr val="00582A"/>
                </a:solidFill>
              </a:rPr>
              <a:t>الآب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لي قبول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ولعرش النعمة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ولقدس الأقداس دخول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29977"/>
            <a:ext cx="9982199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</a:t>
            </a:r>
            <a:r>
              <a:rPr lang="ar-SA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بيك</a:t>
            </a:r>
            <a:r>
              <a:rPr lang="ar-EG" sz="7200" b="1" dirty="0"/>
              <a:t> يا يسوع المسيح </a:t>
            </a:r>
          </a:p>
          <a:p>
            <a:pPr algn="ctr" rtl="1"/>
            <a:r>
              <a:rPr lang="ar-EG" sz="7200" b="1" dirty="0"/>
              <a:t>قلبي مليان بالتسبيح</a:t>
            </a:r>
            <a:br>
              <a:rPr lang="ar-EG" sz="7200" b="1" dirty="0"/>
            </a:br>
            <a:r>
              <a:rPr lang="ar-EG" sz="7200" b="1" dirty="0"/>
              <a:t>ولساني </a:t>
            </a:r>
            <a:r>
              <a:rPr lang="ar-EG" sz="7200" b="1" dirty="0" err="1"/>
              <a:t>هايهتف</a:t>
            </a:r>
            <a:r>
              <a:rPr lang="ar-EG" sz="7200" b="1" dirty="0"/>
              <a:t> </a:t>
            </a:r>
            <a:r>
              <a:rPr lang="ar-EG" sz="7200" b="1" dirty="0" err="1"/>
              <a:t>ويرنم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يعلن عن مجدك) 2 </a:t>
            </a:r>
            <a:br>
              <a:rPr lang="ar-EG" sz="7200" b="1" dirty="0"/>
            </a:br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41516"/>
            <a:ext cx="9982199" cy="9802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وهانرفعك</a:t>
            </a:r>
            <a:r>
              <a:rPr lang="ar-EG" sz="7200" b="1" dirty="0"/>
              <a:t> في وسطينا </a:t>
            </a:r>
          </a:p>
          <a:p>
            <a:pPr algn="ctr" rtl="1"/>
            <a:r>
              <a:rPr lang="ar-EG" sz="7200" b="1" dirty="0"/>
              <a:t>وتفرح قلبك أغانينا</a:t>
            </a:r>
            <a:br>
              <a:rPr lang="ar-EG" sz="7200" b="1" dirty="0"/>
            </a:br>
            <a:r>
              <a:rPr lang="ar-EG" sz="7200" b="1" dirty="0" err="1"/>
              <a:t>شفايفنا</a:t>
            </a:r>
            <a:r>
              <a:rPr lang="ar-EG" sz="7200" b="1" dirty="0"/>
              <a:t> </a:t>
            </a:r>
            <a:r>
              <a:rPr lang="ar-EG" sz="7200" b="1" dirty="0" err="1"/>
              <a:t>هاتعترف</a:t>
            </a:r>
            <a:r>
              <a:rPr lang="ar-EG" sz="7200" b="1" dirty="0"/>
              <a:t> باسمك </a:t>
            </a:r>
          </a:p>
          <a:p>
            <a:pPr algn="ctr" rtl="1"/>
            <a:r>
              <a:rPr lang="ar-EG" sz="7200" b="1" dirty="0"/>
              <a:t>ونقول بنحبك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sz="199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عند </a:t>
            </a:r>
            <a:r>
              <a:rPr lang="ar-EG" sz="7200" b="1" dirty="0" err="1">
                <a:solidFill>
                  <a:srgbClr val="00582A"/>
                </a:solidFill>
              </a:rPr>
              <a:t>الآب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لي قبول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ولعرش النعمة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ولقدس الأقداس دخول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109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2024-02-05T09:06:15Z</dcterms:modified>
</cp:coreProperties>
</file>