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2" r:id="rId6"/>
    <p:sldId id="431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2"/>
            <p14:sldId id="431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بنيجي </a:t>
            </a:r>
            <a:r>
              <a:rPr lang="ar-EG" sz="7200" b="1" dirty="0"/>
              <a:t>ونتواضع قدامك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بنيجي</a:t>
            </a:r>
            <a:r>
              <a:rPr lang="ar-SA" sz="7200" b="1" dirty="0"/>
              <a:t> ونتواضع قدامك</a:t>
            </a:r>
            <a:endParaRPr lang="ar-EG" sz="7200" b="1" dirty="0"/>
          </a:p>
          <a:p>
            <a:pPr algn="ctr" rtl="1"/>
            <a:r>
              <a:rPr lang="ar-SA" sz="7200" b="1" dirty="0"/>
              <a:t> نعلن توبة حقيقي</a:t>
            </a:r>
            <a:r>
              <a:rPr lang="ar-EG" sz="7200" b="1" dirty="0"/>
              <a:t>ــــــــ</a:t>
            </a:r>
            <a:r>
              <a:rPr lang="ar-SA" sz="7200" b="1" dirty="0"/>
              <a:t>ة</a:t>
            </a:r>
          </a:p>
          <a:p>
            <a:pPr algn="ctr" rtl="1"/>
            <a:r>
              <a:rPr lang="ar-SA" sz="7200" b="1" dirty="0"/>
              <a:t>نسجد ليك </a:t>
            </a:r>
            <a:r>
              <a:rPr lang="ar-SA" sz="7200" b="1" dirty="0" err="1"/>
              <a:t>وبنطلب</a:t>
            </a:r>
            <a:r>
              <a:rPr lang="ar-SA" sz="7200" b="1" dirty="0"/>
              <a:t> وجهك </a:t>
            </a:r>
            <a:endParaRPr lang="ar-EG" sz="7200" b="1" dirty="0"/>
          </a:p>
          <a:p>
            <a:pPr algn="ctr" rtl="1"/>
            <a:r>
              <a:rPr lang="ar-SA" sz="7200" b="1" dirty="0" err="1"/>
              <a:t>سايبين</a:t>
            </a:r>
            <a:r>
              <a:rPr lang="ar-SA" sz="7200" b="1" dirty="0"/>
              <a:t> طرقنا </a:t>
            </a:r>
            <a:r>
              <a:rPr lang="ar-SA" sz="7200" b="1" dirty="0" err="1"/>
              <a:t>الردية</a:t>
            </a:r>
            <a:r>
              <a:rPr lang="ar-SA" sz="7200" b="1" dirty="0"/>
              <a:t>) 2</a:t>
            </a:r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وسطينـــــــا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واسمع يا ربي لينا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أبري أراضينا سيج حوالينا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ثبت (حقك فينــــا)2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</a:t>
            </a:r>
            <a:r>
              <a:rPr lang="ar-SA" sz="54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بنيجي</a:t>
            </a:r>
            <a:r>
              <a:rPr lang="ar-SA" sz="7200" b="1" dirty="0"/>
              <a:t> ونتصالح </a:t>
            </a:r>
            <a:r>
              <a:rPr lang="ar-SA" sz="7200" b="1" dirty="0" err="1"/>
              <a:t>وياك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وعهودنا </a:t>
            </a:r>
            <a:r>
              <a:rPr lang="ar-SA" sz="7200" b="1" dirty="0" err="1"/>
              <a:t>بنجددها</a:t>
            </a:r>
            <a:r>
              <a:rPr lang="ar-SA" sz="7200" b="1" dirty="0"/>
              <a:t> </a:t>
            </a:r>
            <a:r>
              <a:rPr lang="ar-SA" sz="7200" b="1" dirty="0" err="1"/>
              <a:t>معاك</a:t>
            </a:r>
            <a:endParaRPr lang="ar-SA" sz="7200" b="1" dirty="0"/>
          </a:p>
          <a:p>
            <a:pPr algn="ctr" rtl="1"/>
            <a:r>
              <a:rPr lang="ar-SA" sz="7200" b="1" dirty="0" err="1"/>
              <a:t>دي</a:t>
            </a:r>
            <a:r>
              <a:rPr lang="ar-SA" sz="7200" b="1" dirty="0"/>
              <a:t> مهما كانت خطايانا  </a:t>
            </a:r>
            <a:endParaRPr lang="ar-EG" sz="7200" b="1" dirty="0"/>
          </a:p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يماننا في غفران دماك)</a:t>
            </a:r>
            <a:r>
              <a:rPr lang="ar-EG" sz="7200" b="1" dirty="0"/>
              <a:t>2</a:t>
            </a:r>
            <a:r>
              <a:rPr lang="ar-SA" sz="7200" b="1" dirty="0"/>
              <a:t> </a:t>
            </a:r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وسطينـــــــا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واسمع يا ربي لينا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أبري أراضينا سيج حوالينا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ثبت (حقك فينــــا)2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</a:t>
            </a:r>
            <a:r>
              <a:rPr lang="ar-SA" sz="54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جايين</a:t>
            </a:r>
            <a:r>
              <a:rPr lang="ar-SA" sz="7200" b="1" dirty="0"/>
              <a:t> </a:t>
            </a:r>
            <a:r>
              <a:rPr lang="ar-SA" sz="7200" b="1" dirty="0" err="1"/>
              <a:t>بنرفع</a:t>
            </a:r>
            <a:r>
              <a:rPr lang="ar-SA" sz="7200" b="1" dirty="0"/>
              <a:t> لاسمك </a:t>
            </a:r>
            <a:r>
              <a:rPr lang="ar-EG" sz="7200" b="1" dirty="0"/>
              <a:t>إ</a:t>
            </a:r>
            <a:r>
              <a:rPr lang="ar-SA" sz="7200" b="1" dirty="0"/>
              <a:t>يدينا</a:t>
            </a:r>
            <a:endParaRPr lang="ar-EG" sz="7200" b="1" dirty="0"/>
          </a:p>
          <a:p>
            <a:pPr algn="ctr" rtl="1"/>
            <a:r>
              <a:rPr lang="ar-SA" sz="7200" b="1" dirty="0"/>
              <a:t> </a:t>
            </a:r>
            <a:r>
              <a:rPr lang="ar-SA" sz="7200" b="1" dirty="0" err="1"/>
              <a:t>يال</a:t>
            </a:r>
            <a:r>
              <a:rPr lang="ar-EG" sz="7200" b="1" dirty="0"/>
              <a:t>ل</a:t>
            </a:r>
            <a:r>
              <a:rPr lang="ar-SA" sz="7200" b="1" dirty="0"/>
              <a:t>ي </a:t>
            </a:r>
            <a:r>
              <a:rPr lang="ar-EG" sz="7200" b="1" dirty="0"/>
              <a:t>ا</a:t>
            </a:r>
            <a:r>
              <a:rPr lang="ar-SA" sz="7200" b="1" dirty="0"/>
              <a:t>سمك دعي علينا</a:t>
            </a:r>
          </a:p>
          <a:p>
            <a:pPr algn="ctr"/>
            <a:r>
              <a:rPr lang="ar-SA" sz="7200" b="1" dirty="0"/>
              <a:t>مشتاقين لحضورك فينا  </a:t>
            </a:r>
            <a:endParaRPr lang="ar-EG" sz="7200" b="1" dirty="0"/>
          </a:p>
          <a:p>
            <a:pPr algn="ctr"/>
            <a:r>
              <a:rPr lang="ar-SA" sz="7200" b="1" dirty="0"/>
              <a:t>روحك يعود يملك علينا)</a:t>
            </a:r>
            <a:r>
              <a:rPr lang="ar-EG" sz="7200" b="1" dirty="0"/>
              <a:t>2</a:t>
            </a:r>
            <a:endParaRPr lang="ar-SA" sz="7200" b="1" dirty="0"/>
          </a:p>
          <a:p>
            <a:pPr algn="ctr"/>
            <a:br>
              <a:rPr lang="ar-SA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وسطينـــــــا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واسمع يا ربي لينا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أبري أراضينا سيج حوالينا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ثبت (حقك فينــــا)2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3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129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305</cp:revision>
  <dcterms:created xsi:type="dcterms:W3CDTF">2021-12-07T14:30:00Z</dcterms:created>
  <dcterms:modified xsi:type="dcterms:W3CDTF">2024-04-02T09:12:08Z</dcterms:modified>
</cp:coreProperties>
</file>