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0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كنت عايش بأحزاني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كُنت عَايِش بأحزَانـي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مِن غِير يَسُـــوعْ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كُنت عَارِف إنَّني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خَاطـــي وِمَخـــــدُوعْ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1-</a:t>
            </a:r>
            <a:endParaRPr lang="ar-EG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كُنت عَارِف إنَّني مَاشِي بطَرِيقْ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كُلُّه أشْـــــــوَاك وِألَم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مَاعُدْت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أطِيقْ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لمَّا يَسُــــــوع قدِّم ليَّ أحْلَى صَليبْ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خَلَّى أحْزَانـــي فَرَح هَـان الطَّرِيقْ</a:t>
            </a:r>
            <a:endParaRPr lang="ar-EG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كُنت عَايِش بأحزَانـي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مِن غِير يَسُـــوعْ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كُنت عَارِف إنَّني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خَاطـــي وِمَخـــــدُوعْ</a:t>
            </a:r>
          </a:p>
        </p:txBody>
      </p:sp>
    </p:spTree>
    <p:extLst>
      <p:ext uri="{BB962C8B-B14F-4D97-AF65-F5344CB8AC3E}">
        <p14:creationId xmlns:p14="http://schemas.microsoft.com/office/powerpoint/2010/main" val="314559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2-</a:t>
            </a:r>
            <a:endParaRPr lang="ar-EG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يَللا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يا إخْوَاني سَوا نِمشِي بخُطاه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نِتبَع الفــــادِي سَوَا وِنعِيش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مَعَــاه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نِبقى مِثـــــــال وِنوَرِّي لِكُلِّ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الخُطاة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نِبقى تَوِّجْنـــــــا الإيمَان عَمَل وِثَمَر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01421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كُنت عَايِش بأحزَانـي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مِن غِير يَسُـــوعْ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كُنت عَارِف إنَّني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خَاطـــي وِمَخـــــدُوعْ</a:t>
            </a:r>
          </a:p>
        </p:txBody>
      </p:sp>
    </p:spTree>
    <p:extLst>
      <p:ext uri="{BB962C8B-B14F-4D97-AF65-F5344CB8AC3E}">
        <p14:creationId xmlns:p14="http://schemas.microsoft.com/office/powerpoint/2010/main" val="2238220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3-</a:t>
            </a:r>
            <a:endParaRPr lang="ar-EG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فرحِة المُؤمِن بيَسُوع فادِي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الخُطاة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ما يساوِيهــــــــا فَرَح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عالأرضِ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هُنا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جَنَّة تِبقى في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السَّمَـــــــــا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بمُخَلِّصِي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هيَ آمَالي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وِهَنايـــــا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وِمَطلَبـــــــــي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68304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كُنت عَايِش بأحزَانـي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مِن غِير يَسُـــوعْ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كُنت عَارِف إنَّني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خَاطـــي وِمَخـــــدُوعْ</a:t>
            </a:r>
          </a:p>
        </p:txBody>
      </p:sp>
    </p:spTree>
    <p:extLst>
      <p:ext uri="{BB962C8B-B14F-4D97-AF65-F5344CB8AC3E}">
        <p14:creationId xmlns:p14="http://schemas.microsoft.com/office/powerpoint/2010/main" val="1516923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137</Words>
  <Application>Microsoft Office PowerPoint</Application>
  <PresentationFormat>عرض على الشاشة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2024-04-02T09:08:40Z</dcterms:modified>
</cp:coreProperties>
</file>