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303" r:id="rId3"/>
    <p:sldId id="304" r:id="rId4"/>
    <p:sldId id="305" r:id="rId5"/>
    <p:sldId id="306" r:id="rId6"/>
    <p:sldId id="307" r:id="rId7"/>
    <p:sldId id="308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03"/>
            <p14:sldId id="304"/>
            <p14:sldId id="305"/>
            <p14:sldId id="306"/>
            <p14:sldId id="307"/>
            <p14:sldId id="308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87" d="100"/>
          <a:sy n="87" d="100"/>
        </p:scale>
        <p:origin x="1162" y="3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307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مهما طال الزمان</a:t>
            </a:r>
            <a:endParaRPr lang="ar-EG" sz="7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مهما طال الزمان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في حرب وكرب وهوان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يسوع أعد السما لينا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وفي انتظارنا على المينا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83711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يوم ما تيجي وتاخدني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منظر جمالك يسعدني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وأهتف وأرنم وأغني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وفرحي لا ينزع مني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04262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مهما سالت الدموع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مهما عطش وجوع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الأذرع الأبدية حملاني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طول البرية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968594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يوم ما تيجي وتاخدني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منظر جمالك يسعدني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وأهتف وأرنم وأغني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وفرحي لا ينزع مني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174203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قلبي وروحي في انتظار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حتى أراه على السحاب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يوم ما أراه هاكون مثله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لأنني ملك لشخصه</a:t>
            </a:r>
          </a:p>
          <a:p>
            <a:pPr algn="ctr" rtl="1"/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396599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يوم ما تيجي وتاخدني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منظر جمالك يسعدني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وأهتف وأرنم وأغني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وفرحي لا ينزع مني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163327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3698</TotalTime>
  <Words>97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280</cp:revision>
  <dcterms:created xsi:type="dcterms:W3CDTF">2021-12-07T14:30:00Z</dcterms:created>
  <dcterms:modified xsi:type="dcterms:W3CDTF">2023-02-20T08:24:15Z</dcterms:modified>
</cp:coreProperties>
</file>