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0" r:id="rId3"/>
    <p:sldId id="326" r:id="rId4"/>
    <p:sldId id="327" r:id="rId5"/>
    <p:sldId id="328" r:id="rId6"/>
    <p:sldId id="329" r:id="rId7"/>
    <p:sldId id="330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6"/>
            <p14:sldId id="327"/>
            <p14:sldId id="328"/>
            <p14:sldId id="329"/>
            <p14:sldId id="33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68" d="100"/>
          <a:sy n="68" d="100"/>
        </p:scale>
        <p:origin x="68" y="1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431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 err="1"/>
              <a:t>ميدلي</a:t>
            </a:r>
            <a:r>
              <a:rPr lang="ar-EG" sz="54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سوف أدخل ابوابك + إيها السيد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1-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سَوْفَ أدْخُلُ أبوَابَكَ بالحَمدِ والتَّسبيح</a:t>
            </a:r>
            <a:br>
              <a:rPr kumimoji="0" 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لَكَ أهتِفُ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ياسَيِّدي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المَسيح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أشْدُو هَذا هُوَ اليَوْمُ الَّذي قَدْ صَنَعْتَـــهُ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سأفرَحُ بمــــا أبدَعْتَـــــهُ</a:t>
            </a:r>
            <a:b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2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أهْتِفُ لَكَ يامَنْ أحييتَني</a:t>
            </a:r>
            <a:b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أُرَنِّمُ لَكَ يامَنْ أبهَجْتَني</a:t>
            </a:r>
            <a:b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أُخْبِرُ بِكَ أُذيعُ مَجْدَكَ</a:t>
            </a:r>
          </a:p>
          <a:p>
            <a:pPr rtl="1">
              <a:lnSpc>
                <a:spcPct val="150000"/>
              </a:lnSpc>
            </a:pP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وَهَكَذا أُسَبِّحُ اِسْمَكَ</a:t>
            </a:r>
          </a:p>
          <a:p>
            <a:pPr rtl="1">
              <a:lnSpc>
                <a:spcPct val="150000"/>
              </a:lnSpc>
            </a:pPr>
            <a:b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4332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أيُّها السَّيِّد </a:t>
            </a:r>
          </a:p>
          <a:p>
            <a:pPr rtl="1">
              <a:lnSpc>
                <a:spcPct val="150000"/>
              </a:lnSpc>
            </a:pP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أنتَ قـَدْ صَنـَعْتَ </a:t>
            </a:r>
          </a:p>
          <a:p>
            <a:pPr rtl="1">
              <a:lnSpc>
                <a:spcPct val="150000"/>
              </a:lnSpc>
            </a:pP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السَّمَوَاتْ وَالأرْضَ </a:t>
            </a:r>
          </a:p>
          <a:p>
            <a:pPr rtl="1">
              <a:lnSpc>
                <a:spcPct val="150000"/>
              </a:lnSpc>
            </a:pP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وَما فيها</a:t>
            </a:r>
            <a:b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861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أيُّها السَّيِّد </a:t>
            </a:r>
          </a:p>
          <a:p>
            <a:pPr rtl="1">
              <a:lnSpc>
                <a:spcPct val="150000"/>
              </a:lnSpc>
            </a:pP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قـُوَّتـُكَ عَظِيمَة </a:t>
            </a:r>
          </a:p>
          <a:p>
            <a:pPr rtl="1">
              <a:lnSpc>
                <a:spcPct val="150000"/>
              </a:lnSpc>
            </a:pP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وَيَمِينـُـكَ قـَادِرَة </a:t>
            </a:r>
            <a:endParaRPr kumimoji="0" lang="ar-EG" sz="3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6097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sz="6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لايَعْسُرُ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عَلـَيْكَ أمْرٌ)2 </a:t>
            </a:r>
            <a:b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إلـَهٌ قـَادِرٌ </a:t>
            </a:r>
          </a:p>
          <a:p>
            <a:pPr rtl="1">
              <a:lnSpc>
                <a:spcPct val="150000"/>
              </a:lnSpc>
            </a:pP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المَشُورَةِ </a:t>
            </a:r>
          </a:p>
          <a:p>
            <a:pPr rtl="1">
              <a:lnSpc>
                <a:spcPct val="150000"/>
              </a:lnSpc>
            </a:pP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أنتَ الحَكيمْ</a:t>
            </a: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9197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200000"/>
              </a:lnSpc>
            </a:pPr>
            <a:r>
              <a:rPr kumimoji="0" lang="ar-EG" sz="7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 لا لايَعْسُرُ عَلـَيْك</a:t>
            </a:r>
            <a:br>
              <a:rPr kumimoji="0" lang="ar-EG" sz="7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7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لايَعْسُرُ عـَلـَيْكَ أمْرٌ</a:t>
            </a:r>
            <a:endParaRPr kumimoji="0" lang="ar-EG" sz="3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5522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5373</TotalTime>
  <Words>86</Words>
  <Application>Microsoft Office PowerPoint</Application>
  <PresentationFormat>عرض على الشاشة (4:3)</PresentationFormat>
  <Paragraphs>18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518</cp:revision>
  <dcterms:created xsi:type="dcterms:W3CDTF">2021-12-07T14:30:00Z</dcterms:created>
  <dcterms:modified xsi:type="dcterms:W3CDTF">2024-04-01T09:28:44Z</dcterms:modified>
</cp:coreProperties>
</file>