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03" r:id="rId3"/>
    <p:sldId id="304" r:id="rId4"/>
    <p:sldId id="305" r:id="rId5"/>
    <p:sldId id="310" r:id="rId6"/>
    <p:sldId id="307" r:id="rId7"/>
    <p:sldId id="311" r:id="rId8"/>
    <p:sldId id="309" r:id="rId9"/>
    <p:sldId id="312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10"/>
            <p14:sldId id="307"/>
            <p14:sldId id="311"/>
            <p14:sldId id="309"/>
            <p14:sldId id="31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5" d="100"/>
          <a:sy n="55" d="100"/>
        </p:scale>
        <p:origin x="552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هل يستطيع الرب بي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(هَلْ يَسْتطِيعُ الرَّبُّ بي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أنْ يَصْنَعَ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العَجائِبــــــا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؟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وإنْ طلَبتُ تكريسِـــــــي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هلْ يَسْتَجيبُ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الطَّلبَا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؟)2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نَعَم نَعَم نَعَم يقـــــولُ ربُّنــــــــــا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تقدَّسُوا للعَمَلِ  غَداً سأعْمَــلُ بِكُم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 وَسْطِكُم في وَسْطِكُم عَجَائِبـي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8413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(هل يَسْتطِيعُ الرَّبُّ أنْ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يُقدِّسَ ذا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الجَسَدا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مَعَ ضَعْفِـهِ وإثمِــــــــهِ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بهِ يَحِلُّ للمَدى؟)2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4524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نَعَم نَعَم نَعَم يقـــــولُ ربُّنــــــــــا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تقدَّسُوا للعَمَلِ  غَداً سأعْمَــلُ بِكُم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 وَسْطِكُم في وَسْطِكُم عَجَائِبـي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4036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(هلْ يَسْتطِيعُ الرَّبُّ أنْ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يُشَغِّلَ مَوَاهِبـــــي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مُقَدِّســـاً عَواطِفـــــــــي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لِمَجْدِ مَنْ أحَبَّني؟)2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6071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نَعَم نَعَم نَعَم يقـــــولُ ربُّنــــــــــا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تقدَّسُوا للعَمَلِ  غَداً سأعْمَــلُ بِكُم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 وَسْطِكُم في وَسْطِكُم عَجَائِبـي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4158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(هلْ يَسْتطِيعُ الرَّبُّ أنْ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يُبارِكَ في </a:t>
            </a:r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خِدْمَتي مُكَرِّسَــــــــــــاً 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لِمَجْدِهِ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كُلِّي لَهُ بجُمْلَتي؟)2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3831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نَعَم نَعَم نَعَم يقـــــولُ ربُّنــــــــــا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تقدَّسُوا للعَمَلِ  غَداً سأعْمَــلُ بِكُم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 وَسْطِكُم في وَسْطِكُم عَجَائِبـي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0973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3740</TotalTime>
  <Words>158</Words>
  <Application>Microsoft Office PowerPoint</Application>
  <PresentationFormat>عرض على الشاشة (4:3)</PresentationFormat>
  <Paragraphs>26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299</cp:revision>
  <dcterms:created xsi:type="dcterms:W3CDTF">2021-12-07T14:30:00Z</dcterms:created>
  <dcterms:modified xsi:type="dcterms:W3CDTF">2024-04-08T08:35:56Z</dcterms:modified>
</cp:coreProperties>
</file>