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325" r:id="rId3"/>
    <p:sldId id="335" r:id="rId4"/>
    <p:sldId id="336" r:id="rId5"/>
    <p:sldId id="337" r:id="rId6"/>
    <p:sldId id="338" r:id="rId7"/>
    <p:sldId id="339" r:id="rId8"/>
    <p:sldId id="340" r:id="rId9"/>
    <p:sldId id="341" r:id="rId10"/>
    <p:sldId id="342" r:id="rId11"/>
    <p:sldId id="343" r:id="rId12"/>
    <p:sldId id="29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72" d="100"/>
          <a:sy n="72" d="100"/>
        </p:scale>
        <p:origin x="76" y="6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791841"/>
            <a:ext cx="8763000" cy="2941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EG" sz="8000" b="1" dirty="0" err="1">
                <a:latin typeface="Arial" charset="0"/>
                <a:cs typeface="Arial" charset="0"/>
              </a:rPr>
              <a:t>ياللي</a:t>
            </a:r>
            <a:r>
              <a:rPr lang="ar-EG" sz="8000" b="1" dirty="0">
                <a:latin typeface="Arial" charset="0"/>
                <a:cs typeface="Arial" charset="0"/>
              </a:rPr>
              <a:t> </a:t>
            </a:r>
            <a:r>
              <a:rPr lang="ar-EG" sz="8000" b="1" dirty="0" err="1">
                <a:latin typeface="Arial" charset="0"/>
                <a:cs typeface="Arial" charset="0"/>
              </a:rPr>
              <a:t>حبيتني</a:t>
            </a:r>
            <a:r>
              <a:rPr lang="ar-EG" sz="8000" b="1" dirty="0">
                <a:latin typeface="Arial" charset="0"/>
                <a:cs typeface="Arial" charset="0"/>
              </a:rPr>
              <a:t> </a:t>
            </a:r>
            <a:endParaRPr lang="ar-EG" sz="8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45153"/>
            <a:ext cx="91440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latin typeface="Arial" charset="0"/>
                <a:cs typeface="Arial" charset="0"/>
              </a:rPr>
              <a:t>5-</a:t>
            </a:r>
          </a:p>
          <a:p>
            <a:pPr algn="ctr" rtl="1"/>
            <a:r>
              <a:rPr lang="ar-EG" sz="6000" b="1" dirty="0" err="1">
                <a:latin typeface="Arial" charset="0"/>
                <a:cs typeface="Arial" charset="0"/>
              </a:rPr>
              <a:t>ياللي</a:t>
            </a:r>
            <a:r>
              <a:rPr lang="ar-EG" sz="6000" b="1" dirty="0">
                <a:latin typeface="Arial" charset="0"/>
                <a:cs typeface="Arial" charset="0"/>
              </a:rPr>
              <a:t> </a:t>
            </a:r>
            <a:r>
              <a:rPr lang="ar-EG" sz="6000" b="1" dirty="0" err="1">
                <a:latin typeface="Arial" charset="0"/>
                <a:cs typeface="Arial" charset="0"/>
              </a:rPr>
              <a:t>حبيتني</a:t>
            </a:r>
            <a:r>
              <a:rPr lang="ar-EG" sz="6000" b="1" dirty="0">
                <a:latin typeface="Arial" charset="0"/>
                <a:cs typeface="Arial" charset="0"/>
              </a:rPr>
              <a:t> عند رجليك</a:t>
            </a:r>
          </a:p>
          <a:p>
            <a:pPr algn="ctr" rtl="1"/>
            <a:r>
              <a:rPr lang="ar-EG" sz="6000" b="1" dirty="0">
                <a:latin typeface="Arial" charset="0"/>
                <a:cs typeface="Arial" charset="0"/>
              </a:rPr>
              <a:t>أسكب طيبي وأسجد لك ربي</a:t>
            </a:r>
          </a:p>
          <a:p>
            <a:pPr algn="ctr" rtl="1"/>
            <a:r>
              <a:rPr lang="ar-EG" sz="6000" b="1" dirty="0">
                <a:latin typeface="Arial" charset="0"/>
                <a:cs typeface="Arial" charset="0"/>
              </a:rPr>
              <a:t>يا يسوع </a:t>
            </a:r>
            <a:r>
              <a:rPr lang="ar-EG" sz="6000" b="1" dirty="0" err="1">
                <a:latin typeface="Arial" charset="0"/>
                <a:cs typeface="Arial" charset="0"/>
              </a:rPr>
              <a:t>حبيتني</a:t>
            </a:r>
            <a:r>
              <a:rPr lang="ar-EG" sz="6000" b="1" dirty="0">
                <a:latin typeface="Arial" charset="0"/>
                <a:cs typeface="Arial" charset="0"/>
              </a:rPr>
              <a:t> العمر ده ليك</a:t>
            </a:r>
          </a:p>
          <a:p>
            <a:pPr algn="ctr" rtl="1"/>
            <a:r>
              <a:rPr lang="ar-EG" sz="6000" b="1" dirty="0">
                <a:latin typeface="Arial" charset="0"/>
                <a:cs typeface="Arial" charset="0"/>
              </a:rPr>
              <a:t>وأنا خاضع ليك </a:t>
            </a:r>
            <a:r>
              <a:rPr lang="ar-EG" sz="6000" b="1" dirty="0" err="1">
                <a:latin typeface="Arial" charset="0"/>
                <a:cs typeface="Arial" charset="0"/>
              </a:rPr>
              <a:t>وباسلم</a:t>
            </a:r>
            <a:r>
              <a:rPr lang="ar-EG" sz="6000" b="1" dirty="0">
                <a:latin typeface="Arial" charset="0"/>
                <a:cs typeface="Arial" charset="0"/>
              </a:rPr>
              <a:t> قلبي</a:t>
            </a:r>
          </a:p>
        </p:txBody>
      </p:sp>
    </p:spTree>
    <p:extLst>
      <p:ext uri="{BB962C8B-B14F-4D97-AF65-F5344CB8AC3E}">
        <p14:creationId xmlns:p14="http://schemas.microsoft.com/office/powerpoint/2010/main" val="41664496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95955"/>
            <a:ext cx="9144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6600" b="1" dirty="0" err="1">
                <a:solidFill>
                  <a:srgbClr val="003300"/>
                </a:solidFill>
              </a:rPr>
              <a:t>حبيتني</a:t>
            </a:r>
            <a:r>
              <a:rPr lang="ar-EG" sz="6600" b="1" dirty="0">
                <a:solidFill>
                  <a:srgbClr val="003300"/>
                </a:solidFill>
              </a:rPr>
              <a:t> ليه كان فيَّ إيه</a:t>
            </a:r>
          </a:p>
          <a:p>
            <a:pPr algn="ctr">
              <a:defRPr/>
            </a:pPr>
            <a:r>
              <a:rPr lang="ar-EG" sz="6000" b="1" dirty="0">
                <a:solidFill>
                  <a:srgbClr val="003300"/>
                </a:solidFill>
              </a:rPr>
              <a:t>ده أنا كلي خطية وشهوة ردية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بس </a:t>
            </a:r>
            <a:r>
              <a:rPr lang="ar-EG" sz="6600" b="1" dirty="0" err="1">
                <a:solidFill>
                  <a:srgbClr val="003300"/>
                </a:solidFill>
              </a:rPr>
              <a:t>إنت</a:t>
            </a:r>
            <a:r>
              <a:rPr lang="ar-EG" sz="6600" b="1" dirty="0">
                <a:solidFill>
                  <a:srgbClr val="003300"/>
                </a:solidFill>
              </a:rPr>
              <a:t> رضيت </a:t>
            </a:r>
            <a:r>
              <a:rPr lang="ar-EG" sz="6600" b="1" dirty="0" err="1">
                <a:solidFill>
                  <a:srgbClr val="003300"/>
                </a:solidFill>
              </a:rPr>
              <a:t>تيجي</a:t>
            </a:r>
            <a:r>
              <a:rPr lang="ar-EG" sz="6600" b="1" dirty="0">
                <a:solidFill>
                  <a:srgbClr val="003300"/>
                </a:solidFill>
              </a:rPr>
              <a:t> 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وتسكن فــــــــــــــيَّ</a:t>
            </a:r>
          </a:p>
        </p:txBody>
      </p:sp>
    </p:spTree>
    <p:extLst>
      <p:ext uri="{BB962C8B-B14F-4D97-AF65-F5344CB8AC3E}">
        <p14:creationId xmlns:p14="http://schemas.microsoft.com/office/powerpoint/2010/main" val="33537749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45153"/>
            <a:ext cx="9144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>
                <a:latin typeface="Arial" charset="0"/>
                <a:cs typeface="Arial" charset="0"/>
              </a:rPr>
              <a:t>1-</a:t>
            </a:r>
          </a:p>
          <a:p>
            <a:pPr algn="ctr" rtl="1"/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ياللي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حبيتني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وعشاني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جيت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وعليَّ ناديت وأنا في العبودية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وصبرت عليَّ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واتحملت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قساوة قلبي سنين طويلة</a:t>
            </a:r>
            <a:endParaRPr lang="ar-EG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668953"/>
            <a:ext cx="9144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6600" b="1" dirty="0" err="1">
                <a:solidFill>
                  <a:srgbClr val="003300"/>
                </a:solidFill>
              </a:rPr>
              <a:t>حبيتني</a:t>
            </a:r>
            <a:r>
              <a:rPr lang="ar-EG" sz="6600" b="1" dirty="0">
                <a:solidFill>
                  <a:srgbClr val="003300"/>
                </a:solidFill>
              </a:rPr>
              <a:t> ليه كان فيَّ إيه</a:t>
            </a:r>
          </a:p>
          <a:p>
            <a:pPr algn="ctr">
              <a:defRPr/>
            </a:pPr>
            <a:r>
              <a:rPr lang="ar-EG" sz="6000" b="1" dirty="0">
                <a:solidFill>
                  <a:srgbClr val="003300"/>
                </a:solidFill>
              </a:rPr>
              <a:t>ده أنا كلي خطية وشهوة ردية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بس </a:t>
            </a:r>
            <a:r>
              <a:rPr lang="ar-EG" sz="6600" b="1" dirty="0" err="1">
                <a:solidFill>
                  <a:srgbClr val="003300"/>
                </a:solidFill>
              </a:rPr>
              <a:t>إنت</a:t>
            </a:r>
            <a:r>
              <a:rPr lang="ar-EG" sz="6600" b="1" dirty="0">
                <a:solidFill>
                  <a:srgbClr val="003300"/>
                </a:solidFill>
              </a:rPr>
              <a:t> رضيت </a:t>
            </a:r>
            <a:r>
              <a:rPr lang="ar-EG" sz="6600" b="1" dirty="0" err="1">
                <a:solidFill>
                  <a:srgbClr val="003300"/>
                </a:solidFill>
              </a:rPr>
              <a:t>تيجي</a:t>
            </a:r>
            <a:r>
              <a:rPr lang="ar-EG" sz="6600" b="1" dirty="0">
                <a:solidFill>
                  <a:srgbClr val="003300"/>
                </a:solidFill>
              </a:rPr>
              <a:t> 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وتسكن فــــــــــــــيَّ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77419"/>
            <a:ext cx="91440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latin typeface="Arial" charset="0"/>
                <a:cs typeface="Arial" charset="0"/>
              </a:rPr>
              <a:t>2-</a:t>
            </a:r>
          </a:p>
          <a:p>
            <a:pPr algn="ctr" rtl="1"/>
            <a:r>
              <a:rPr lang="ar-EG" sz="6000" b="1" dirty="0" err="1">
                <a:latin typeface="Arial" charset="0"/>
                <a:cs typeface="Arial" charset="0"/>
              </a:rPr>
              <a:t>ياللي</a:t>
            </a:r>
            <a:r>
              <a:rPr lang="ar-EG" sz="6000" b="1" dirty="0">
                <a:latin typeface="Arial" charset="0"/>
                <a:cs typeface="Arial" charset="0"/>
              </a:rPr>
              <a:t> </a:t>
            </a:r>
            <a:r>
              <a:rPr lang="ar-EG" sz="6000" b="1" dirty="0" err="1">
                <a:latin typeface="Arial" charset="0"/>
                <a:cs typeface="Arial" charset="0"/>
              </a:rPr>
              <a:t>حبيتني</a:t>
            </a:r>
            <a:r>
              <a:rPr lang="ar-EG" sz="6000" b="1" dirty="0">
                <a:latin typeface="Arial" charset="0"/>
                <a:cs typeface="Arial" charset="0"/>
              </a:rPr>
              <a:t> ولقيت في عينيك</a:t>
            </a:r>
          </a:p>
          <a:p>
            <a:pPr algn="ctr" rtl="1"/>
            <a:r>
              <a:rPr lang="ar-EG" sz="6000" b="1" dirty="0">
                <a:latin typeface="Arial" charset="0"/>
                <a:cs typeface="Arial" charset="0"/>
              </a:rPr>
              <a:t>نعمة تكفيني وتمحي آثامي</a:t>
            </a:r>
          </a:p>
          <a:p>
            <a:pPr algn="ctr" rtl="1"/>
            <a:r>
              <a:rPr lang="ar-EG" sz="6000" b="1" dirty="0" err="1">
                <a:latin typeface="Arial" charset="0"/>
                <a:cs typeface="Arial" charset="0"/>
              </a:rPr>
              <a:t>وإيديك</a:t>
            </a:r>
            <a:r>
              <a:rPr lang="ar-EG" sz="6000" b="1" dirty="0">
                <a:latin typeface="Arial" charset="0"/>
                <a:cs typeface="Arial" charset="0"/>
              </a:rPr>
              <a:t> ترعاني وحنانك ليَّ</a:t>
            </a:r>
          </a:p>
          <a:p>
            <a:pPr algn="ctr" rtl="1"/>
            <a:r>
              <a:rPr lang="ar-EG" sz="6000" b="1" dirty="0">
                <a:latin typeface="Arial" charset="0"/>
                <a:cs typeface="Arial" charset="0"/>
              </a:rPr>
              <a:t>هو </a:t>
            </a:r>
            <a:r>
              <a:rPr lang="ar-EG" sz="6000" b="1" dirty="0" err="1">
                <a:latin typeface="Arial" charset="0"/>
                <a:cs typeface="Arial" charset="0"/>
              </a:rPr>
              <a:t>عزايا</a:t>
            </a:r>
            <a:r>
              <a:rPr lang="ar-EG" sz="6000" b="1" dirty="0">
                <a:latin typeface="Arial" charset="0"/>
                <a:cs typeface="Arial" charset="0"/>
              </a:rPr>
              <a:t> طول أيامــــــــي</a:t>
            </a:r>
          </a:p>
        </p:txBody>
      </p:sp>
    </p:spTree>
    <p:extLst>
      <p:ext uri="{BB962C8B-B14F-4D97-AF65-F5344CB8AC3E}">
        <p14:creationId xmlns:p14="http://schemas.microsoft.com/office/powerpoint/2010/main" val="19516519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592753"/>
            <a:ext cx="9144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6600" b="1" dirty="0" err="1">
                <a:solidFill>
                  <a:srgbClr val="003300"/>
                </a:solidFill>
              </a:rPr>
              <a:t>حبيتني</a:t>
            </a:r>
            <a:r>
              <a:rPr lang="ar-EG" sz="6600" b="1" dirty="0">
                <a:solidFill>
                  <a:srgbClr val="003300"/>
                </a:solidFill>
              </a:rPr>
              <a:t> ليه كان فيَّ إيه</a:t>
            </a:r>
          </a:p>
          <a:p>
            <a:pPr algn="ctr">
              <a:defRPr/>
            </a:pPr>
            <a:r>
              <a:rPr lang="ar-EG" sz="6000" b="1" dirty="0">
                <a:solidFill>
                  <a:srgbClr val="003300"/>
                </a:solidFill>
              </a:rPr>
              <a:t>ده أنا كلي خطية وشهوة ردية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بس </a:t>
            </a:r>
            <a:r>
              <a:rPr lang="ar-EG" sz="6600" b="1" dirty="0" err="1">
                <a:solidFill>
                  <a:srgbClr val="003300"/>
                </a:solidFill>
              </a:rPr>
              <a:t>إنت</a:t>
            </a:r>
            <a:r>
              <a:rPr lang="ar-EG" sz="6600" b="1" dirty="0">
                <a:solidFill>
                  <a:srgbClr val="003300"/>
                </a:solidFill>
              </a:rPr>
              <a:t> رضيت </a:t>
            </a:r>
            <a:r>
              <a:rPr lang="ar-EG" sz="6600" b="1" dirty="0" err="1">
                <a:solidFill>
                  <a:srgbClr val="003300"/>
                </a:solidFill>
              </a:rPr>
              <a:t>تيجي</a:t>
            </a:r>
            <a:r>
              <a:rPr lang="ar-EG" sz="6600" b="1" dirty="0">
                <a:solidFill>
                  <a:srgbClr val="003300"/>
                </a:solidFill>
              </a:rPr>
              <a:t> 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وتسكن فــــــــــــــيَّ</a:t>
            </a:r>
          </a:p>
        </p:txBody>
      </p:sp>
    </p:spTree>
    <p:extLst>
      <p:ext uri="{BB962C8B-B14F-4D97-AF65-F5344CB8AC3E}">
        <p14:creationId xmlns:p14="http://schemas.microsoft.com/office/powerpoint/2010/main" val="32872805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45153"/>
            <a:ext cx="91440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latin typeface="Arial" charset="0"/>
                <a:cs typeface="Arial" charset="0"/>
              </a:rPr>
              <a:t>3-</a:t>
            </a:r>
          </a:p>
          <a:p>
            <a:pPr algn="ctr" rtl="1"/>
            <a:r>
              <a:rPr lang="ar-EG" sz="6000" b="1" dirty="0" err="1">
                <a:latin typeface="Arial" charset="0"/>
                <a:cs typeface="Arial" charset="0"/>
              </a:rPr>
              <a:t>ياللي</a:t>
            </a:r>
            <a:r>
              <a:rPr lang="ar-EG" sz="6000" b="1" dirty="0">
                <a:latin typeface="Arial" charset="0"/>
                <a:cs typeface="Arial" charset="0"/>
              </a:rPr>
              <a:t> </a:t>
            </a:r>
            <a:r>
              <a:rPr lang="ar-EG" sz="6000" b="1" dirty="0" err="1">
                <a:latin typeface="Arial" charset="0"/>
                <a:cs typeface="Arial" charset="0"/>
              </a:rPr>
              <a:t>حبيتني</a:t>
            </a:r>
            <a:r>
              <a:rPr lang="ar-EG" sz="6000" b="1" dirty="0">
                <a:latin typeface="Arial" charset="0"/>
                <a:cs typeface="Arial" charset="0"/>
              </a:rPr>
              <a:t> وأنا لما بكون</a:t>
            </a:r>
          </a:p>
          <a:p>
            <a:pPr algn="ctr" rtl="1"/>
            <a:r>
              <a:rPr lang="ar-EG" sz="6000" b="1" dirty="0">
                <a:latin typeface="Arial" charset="0"/>
                <a:cs typeface="Arial" charset="0"/>
              </a:rPr>
              <a:t>وحيد </a:t>
            </a:r>
            <a:r>
              <a:rPr lang="ar-EG" sz="6000" b="1" dirty="0" err="1">
                <a:latin typeface="Arial" charset="0"/>
                <a:cs typeface="Arial" charset="0"/>
              </a:rPr>
              <a:t>فى</a:t>
            </a:r>
            <a:r>
              <a:rPr lang="ar-EG" sz="6000" b="1" dirty="0">
                <a:latin typeface="Arial" charset="0"/>
                <a:cs typeface="Arial" charset="0"/>
              </a:rPr>
              <a:t> الكون تبقى </a:t>
            </a:r>
            <a:r>
              <a:rPr lang="ar-EG" sz="6000" b="1" dirty="0" err="1">
                <a:latin typeface="Arial" charset="0"/>
                <a:cs typeface="Arial" charset="0"/>
              </a:rPr>
              <a:t>إنت</a:t>
            </a:r>
            <a:r>
              <a:rPr lang="ar-EG" sz="6000" b="1" dirty="0">
                <a:latin typeface="Arial" charset="0"/>
                <a:cs typeface="Arial" charset="0"/>
              </a:rPr>
              <a:t> </a:t>
            </a:r>
            <a:r>
              <a:rPr lang="ar-EG" sz="6000" b="1" dirty="0" err="1">
                <a:latin typeface="Arial" charset="0"/>
                <a:cs typeface="Arial" charset="0"/>
              </a:rPr>
              <a:t>معايا</a:t>
            </a:r>
            <a:endParaRPr lang="ar-EG" sz="6000" b="1" dirty="0">
              <a:latin typeface="Arial" charset="0"/>
              <a:cs typeface="Arial" charset="0"/>
            </a:endParaRPr>
          </a:p>
          <a:p>
            <a:pPr algn="ctr" rtl="1"/>
            <a:r>
              <a:rPr lang="ar-EG" sz="6000" b="1" dirty="0" err="1">
                <a:latin typeface="Arial" charset="0"/>
                <a:cs typeface="Arial" charset="0"/>
              </a:rPr>
              <a:t>تيجي</a:t>
            </a:r>
            <a:r>
              <a:rPr lang="ar-EG" sz="6000" b="1" dirty="0">
                <a:latin typeface="Arial" charset="0"/>
                <a:cs typeface="Arial" charset="0"/>
              </a:rPr>
              <a:t> تعزيني وفي نورك أسير</a:t>
            </a:r>
          </a:p>
          <a:p>
            <a:pPr algn="ctr" rtl="1"/>
            <a:r>
              <a:rPr lang="ar-EG" sz="6000" b="1" dirty="0">
                <a:latin typeface="Arial" charset="0"/>
                <a:cs typeface="Arial" charset="0"/>
              </a:rPr>
              <a:t>وكلامك يصبح كل </a:t>
            </a:r>
            <a:r>
              <a:rPr lang="ar-EG" sz="6000" b="1" dirty="0" err="1">
                <a:latin typeface="Arial" charset="0"/>
                <a:cs typeface="Arial" charset="0"/>
              </a:rPr>
              <a:t>رجايـــــــــا</a:t>
            </a:r>
            <a:endParaRPr lang="ar-EG" sz="6000" b="1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13323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668953"/>
            <a:ext cx="9144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6600" b="1" dirty="0" err="1">
                <a:solidFill>
                  <a:srgbClr val="003300"/>
                </a:solidFill>
              </a:rPr>
              <a:t>حبيتني</a:t>
            </a:r>
            <a:r>
              <a:rPr lang="ar-EG" sz="6600" b="1" dirty="0">
                <a:solidFill>
                  <a:srgbClr val="003300"/>
                </a:solidFill>
              </a:rPr>
              <a:t> ليه كان فيَّ إيه</a:t>
            </a:r>
          </a:p>
          <a:p>
            <a:pPr algn="ctr">
              <a:defRPr/>
            </a:pPr>
            <a:r>
              <a:rPr lang="ar-EG" sz="6000" b="1" dirty="0">
                <a:solidFill>
                  <a:srgbClr val="003300"/>
                </a:solidFill>
              </a:rPr>
              <a:t>ده أنا كلي خطية وشهوة ردية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بس </a:t>
            </a:r>
            <a:r>
              <a:rPr lang="ar-EG" sz="6600" b="1" dirty="0" err="1">
                <a:solidFill>
                  <a:srgbClr val="003300"/>
                </a:solidFill>
              </a:rPr>
              <a:t>إنت</a:t>
            </a:r>
            <a:r>
              <a:rPr lang="ar-EG" sz="6600" b="1" dirty="0">
                <a:solidFill>
                  <a:srgbClr val="003300"/>
                </a:solidFill>
              </a:rPr>
              <a:t> رضيت </a:t>
            </a:r>
            <a:r>
              <a:rPr lang="ar-EG" sz="6600" b="1" dirty="0" err="1">
                <a:solidFill>
                  <a:srgbClr val="003300"/>
                </a:solidFill>
              </a:rPr>
              <a:t>تيجي</a:t>
            </a:r>
            <a:r>
              <a:rPr lang="ar-EG" sz="6600" b="1" dirty="0">
                <a:solidFill>
                  <a:srgbClr val="003300"/>
                </a:solidFill>
              </a:rPr>
              <a:t> 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وتسكن فــــــــــــــيَّ</a:t>
            </a:r>
          </a:p>
        </p:txBody>
      </p:sp>
    </p:spTree>
    <p:extLst>
      <p:ext uri="{BB962C8B-B14F-4D97-AF65-F5344CB8AC3E}">
        <p14:creationId xmlns:p14="http://schemas.microsoft.com/office/powerpoint/2010/main" val="30902274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45153"/>
            <a:ext cx="91440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latin typeface="Arial" charset="0"/>
                <a:cs typeface="Arial" charset="0"/>
              </a:rPr>
              <a:t>4-</a:t>
            </a:r>
          </a:p>
          <a:p>
            <a:pPr algn="ctr" rtl="1"/>
            <a:r>
              <a:rPr lang="ar-EG" sz="6000" b="1" dirty="0" err="1">
                <a:latin typeface="Arial" charset="0"/>
                <a:cs typeface="Arial" charset="0"/>
              </a:rPr>
              <a:t>ياللي</a:t>
            </a:r>
            <a:r>
              <a:rPr lang="ar-EG" sz="6000" b="1" dirty="0">
                <a:latin typeface="Arial" charset="0"/>
                <a:cs typeface="Arial" charset="0"/>
              </a:rPr>
              <a:t> </a:t>
            </a:r>
            <a:r>
              <a:rPr lang="ar-EG" sz="6000" b="1" dirty="0" err="1">
                <a:latin typeface="Arial" charset="0"/>
                <a:cs typeface="Arial" charset="0"/>
              </a:rPr>
              <a:t>حبيتني</a:t>
            </a:r>
            <a:r>
              <a:rPr lang="ar-EG" sz="6000" b="1" dirty="0">
                <a:latin typeface="Arial" charset="0"/>
                <a:cs typeface="Arial" charset="0"/>
              </a:rPr>
              <a:t> ولا شيء في الدنيا</a:t>
            </a:r>
          </a:p>
          <a:p>
            <a:pPr algn="ctr" rtl="1"/>
            <a:r>
              <a:rPr lang="ar-EG" sz="6000" b="1" dirty="0">
                <a:latin typeface="Arial" charset="0"/>
                <a:cs typeface="Arial" charset="0"/>
              </a:rPr>
              <a:t>يقدر يوم يفصلني عنك</a:t>
            </a:r>
          </a:p>
          <a:p>
            <a:pPr algn="ctr" rtl="1"/>
            <a:r>
              <a:rPr lang="ar-EG" sz="6000" b="1" dirty="0">
                <a:latin typeface="Arial" charset="0"/>
                <a:cs typeface="Arial" charset="0"/>
              </a:rPr>
              <a:t>يا يسوع </a:t>
            </a:r>
            <a:r>
              <a:rPr lang="ar-EG" sz="6000" b="1" dirty="0" err="1">
                <a:latin typeface="Arial" charset="0"/>
                <a:cs typeface="Arial" charset="0"/>
              </a:rPr>
              <a:t>حبيتني</a:t>
            </a:r>
            <a:r>
              <a:rPr lang="ar-EG" sz="6000" b="1" dirty="0">
                <a:latin typeface="Arial" charset="0"/>
                <a:cs typeface="Arial" charset="0"/>
              </a:rPr>
              <a:t> ولا موت ولا جوع</a:t>
            </a:r>
          </a:p>
          <a:p>
            <a:pPr algn="ctr" rtl="1"/>
            <a:r>
              <a:rPr lang="ar-EG" sz="6000" b="1" dirty="0">
                <a:latin typeface="Arial" charset="0"/>
                <a:cs typeface="Arial" charset="0"/>
              </a:rPr>
              <a:t>ولا أي دموع </a:t>
            </a:r>
            <a:r>
              <a:rPr lang="ar-EG" sz="6000" b="1" dirty="0" err="1">
                <a:latin typeface="Arial" charset="0"/>
                <a:cs typeface="Arial" charset="0"/>
              </a:rPr>
              <a:t>هاتاخذني</a:t>
            </a:r>
            <a:r>
              <a:rPr lang="ar-EG" sz="6000" b="1" dirty="0">
                <a:latin typeface="Arial" charset="0"/>
                <a:cs typeface="Arial" charset="0"/>
              </a:rPr>
              <a:t> منك</a:t>
            </a:r>
          </a:p>
        </p:txBody>
      </p:sp>
    </p:spTree>
    <p:extLst>
      <p:ext uri="{BB962C8B-B14F-4D97-AF65-F5344CB8AC3E}">
        <p14:creationId xmlns:p14="http://schemas.microsoft.com/office/powerpoint/2010/main" val="30564277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95955"/>
            <a:ext cx="9144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6600" b="1" dirty="0" err="1">
                <a:solidFill>
                  <a:srgbClr val="003300"/>
                </a:solidFill>
              </a:rPr>
              <a:t>حبيتني</a:t>
            </a:r>
            <a:r>
              <a:rPr lang="ar-EG" sz="6600" b="1" dirty="0">
                <a:solidFill>
                  <a:srgbClr val="003300"/>
                </a:solidFill>
              </a:rPr>
              <a:t> ليه كان فيَّ إيه</a:t>
            </a:r>
          </a:p>
          <a:p>
            <a:pPr algn="ctr">
              <a:defRPr/>
            </a:pPr>
            <a:r>
              <a:rPr lang="ar-EG" sz="6000" b="1" dirty="0">
                <a:solidFill>
                  <a:srgbClr val="003300"/>
                </a:solidFill>
              </a:rPr>
              <a:t>ده أنا كلي خطية وشهوة ردية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بس </a:t>
            </a:r>
            <a:r>
              <a:rPr lang="ar-EG" sz="6600" b="1" dirty="0" err="1">
                <a:solidFill>
                  <a:srgbClr val="003300"/>
                </a:solidFill>
              </a:rPr>
              <a:t>إنت</a:t>
            </a:r>
            <a:r>
              <a:rPr lang="ar-EG" sz="6600" b="1" dirty="0">
                <a:solidFill>
                  <a:srgbClr val="003300"/>
                </a:solidFill>
              </a:rPr>
              <a:t> رضيت </a:t>
            </a:r>
            <a:r>
              <a:rPr lang="ar-EG" sz="6600" b="1" dirty="0" err="1">
                <a:solidFill>
                  <a:srgbClr val="003300"/>
                </a:solidFill>
              </a:rPr>
              <a:t>تيجي</a:t>
            </a:r>
            <a:r>
              <a:rPr lang="ar-EG" sz="6600" b="1" dirty="0">
                <a:solidFill>
                  <a:srgbClr val="003300"/>
                </a:solidFill>
              </a:rPr>
              <a:t> 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وتسكن فــــــــــــــيَّ</a:t>
            </a:r>
          </a:p>
        </p:txBody>
      </p:sp>
    </p:spTree>
    <p:extLst>
      <p:ext uri="{BB962C8B-B14F-4D97-AF65-F5344CB8AC3E}">
        <p14:creationId xmlns:p14="http://schemas.microsoft.com/office/powerpoint/2010/main" val="10546007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908</TotalTime>
  <Words>198</Words>
  <Application>Microsoft Office PowerPoint</Application>
  <PresentationFormat>عرض على الشاشة (4:3)</PresentationFormat>
  <Paragraphs>52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6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user</cp:lastModifiedBy>
  <cp:revision>118</cp:revision>
  <dcterms:created xsi:type="dcterms:W3CDTF">2021-12-07T14:30:00Z</dcterms:created>
  <dcterms:modified xsi:type="dcterms:W3CDTF">2024-04-08T09:26:41Z</dcterms:modified>
</cp:coreProperties>
</file>