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5" r:id="rId3"/>
    <p:sldId id="335" r:id="rId4"/>
    <p:sldId id="346" r:id="rId5"/>
    <p:sldId id="347" r:id="rId6"/>
    <p:sldId id="348" r:id="rId7"/>
    <p:sldId id="349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60" y="1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حولنا عنك عينينا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120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1-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(حوِلنا عنك عينينا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وشرورنا زادت لفوق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وروحنا نحفر آبار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مافيهاش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غير الشقوق)2 </a:t>
            </a: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959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ياما </a:t>
            </a:r>
            <a:r>
              <a:rPr lang="ar-EG" sz="7200" b="1" dirty="0" err="1">
                <a:solidFill>
                  <a:srgbClr val="003300"/>
                </a:solidFill>
              </a:rPr>
              <a:t>اتعلقنا</a:t>
            </a:r>
            <a:r>
              <a:rPr lang="ar-EG" sz="7200" b="1" dirty="0">
                <a:solidFill>
                  <a:srgbClr val="003300"/>
                </a:solidFill>
              </a:rPr>
              <a:t> بغيرك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وبنينا في الوهم آمال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لقينا الحلم سراب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وسلامنا في بعدك محال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2192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إنت</a:t>
            </a:r>
            <a:r>
              <a:rPr lang="ar-EG" sz="7200" b="1" dirty="0">
                <a:solidFill>
                  <a:srgbClr val="003300"/>
                </a:solidFill>
              </a:rPr>
              <a:t> المنبع الحقيقي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لكل عطشــــــان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كل اللي يشرب ترويه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بماء الحيــــــاة)2</a:t>
            </a:r>
          </a:p>
        </p:txBody>
      </p:sp>
    </p:spTree>
    <p:extLst>
      <p:ext uri="{BB962C8B-B14F-4D97-AF65-F5344CB8AC3E}">
        <p14:creationId xmlns:p14="http://schemas.microsoft.com/office/powerpoint/2010/main" val="1039258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120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2-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(العالم بهرنا زيفه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وذقنا في أفراحه مرار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ونسينا إنك رجانا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وراحة القلب المحتار)2</a:t>
            </a: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254879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959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ياما </a:t>
            </a:r>
            <a:r>
              <a:rPr lang="ar-EG" sz="7200" b="1" dirty="0" err="1">
                <a:solidFill>
                  <a:srgbClr val="003300"/>
                </a:solidFill>
              </a:rPr>
              <a:t>اتعلقنا</a:t>
            </a:r>
            <a:r>
              <a:rPr lang="ar-EG" sz="7200" b="1" dirty="0">
                <a:solidFill>
                  <a:srgbClr val="003300"/>
                </a:solidFill>
              </a:rPr>
              <a:t> بغيرك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وبنينا في الوهم آمال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لقينا الحلم سراب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وسلامنا في بعدك محال</a:t>
            </a:r>
          </a:p>
        </p:txBody>
      </p:sp>
    </p:spTree>
    <p:extLst>
      <p:ext uri="{BB962C8B-B14F-4D97-AF65-F5344CB8AC3E}">
        <p14:creationId xmlns:p14="http://schemas.microsoft.com/office/powerpoint/2010/main" val="3024751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2192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إنت</a:t>
            </a:r>
            <a:r>
              <a:rPr lang="ar-EG" sz="7200" b="1" dirty="0">
                <a:solidFill>
                  <a:srgbClr val="003300"/>
                </a:solidFill>
              </a:rPr>
              <a:t> المنبع الحقيقي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لكل عطشــــــان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كل اللي يشرب ترويه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بماء الحيــــــاة)2</a:t>
            </a:r>
          </a:p>
        </p:txBody>
      </p:sp>
    </p:spTree>
    <p:extLst>
      <p:ext uri="{BB962C8B-B14F-4D97-AF65-F5344CB8AC3E}">
        <p14:creationId xmlns:p14="http://schemas.microsoft.com/office/powerpoint/2010/main" val="3615966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</TotalTime>
  <Words>97</Words>
  <Application>Microsoft Office PowerPoint</Application>
  <PresentationFormat>عرض على الشاشة (4:3)</PresentationFormat>
  <Paragraphs>30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116</cp:revision>
  <dcterms:created xsi:type="dcterms:W3CDTF">2021-12-07T14:30:00Z</dcterms:created>
  <dcterms:modified xsi:type="dcterms:W3CDTF">2024-04-08T09:45:25Z</dcterms:modified>
</cp:coreProperties>
</file>