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-1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968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248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021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844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823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0515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29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42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51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5400" b="1" dirty="0"/>
              <a:t>عُودِي يا فَرحَة عُودي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cs typeface="+mn-cs"/>
              </a:rPr>
              <a:t>5-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فيضي يا فَرحَة فِيضي   قلبي سَجَد وقال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عَدَّا المَصلوب طَبيبي  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شَايل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عَنِّي الأحمَال</a:t>
            </a:r>
          </a:p>
          <a:p>
            <a:pPr rtl="1"/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fiDi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farha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fiDi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albi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sajad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we al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aadd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almaSloob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tabibi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shayel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aanni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alahmal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Overflow, Joy; my heart said humbly “My</a:t>
            </a:r>
          </a:p>
          <a:p>
            <a:pPr rtl="1"/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beloved was crucified and lifted all my burdens”.</a:t>
            </a:r>
            <a:endParaRPr lang="ar-EG" sz="3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5270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دُومِي يا فَرحَة دُومِي  ياما أحلا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التَّعزِيَّات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قومِي يا نفسي قومــي   هِيمي في البَرَكات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domi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farha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domi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yama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ahlat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taaziat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nafsi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himi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fil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barakat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900" b="1" dirty="0">
              <a:solidFill>
                <a:srgbClr val="005024"/>
              </a:solidFill>
              <a:latin typeface="Calibri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Stay here, Joy; how sweet the comforts.</a:t>
            </a:r>
          </a:p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Let me enjoy all the blessings.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9823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2800" b="1" dirty="0">
                <a:cs typeface="+mn-cs"/>
              </a:rPr>
              <a:t>1-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عُودِي يا فَرحَة عُودي  عادَت ليَّ الحَيَاة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حَلَّني مِن قُيُــــــــــودِي   مَتَّعنــــــي بفِدَاه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aodi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farha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aodi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aadat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lia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alhayah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halleni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men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qoiodi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mattaani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fedah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8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Come back Joy, life is back to me. He freed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me from my bonds and let me enjoy His redemption.</a:t>
            </a:r>
            <a:endParaRPr lang="ar-EG" sz="2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دُومِي يا فَرحَة دُومِي  ياما أحلا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التَّعزِيَّات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قومِي يا نفسي قومــي   هِيمي في البَرَكات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domi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farha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domi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yama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ahlat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taaziat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nafsi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himi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fil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barakat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900" b="1" dirty="0">
              <a:solidFill>
                <a:srgbClr val="005024"/>
              </a:solidFill>
              <a:latin typeface="Calibri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Stay here, Joy; how sweet the comforts.</a:t>
            </a:r>
          </a:p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Let me enjoy all the blessings.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5571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cs typeface="+mn-cs"/>
              </a:rPr>
              <a:t>2-</a:t>
            </a:r>
            <a:endParaRPr lang="ar-EG" sz="2400" b="1" dirty="0">
              <a:cs typeface="+mn-cs"/>
            </a:endParaRP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زِيدِي يا فَرحَة زِيدِي</a:t>
            </a:r>
            <a:r>
              <a:rPr lang="ar-EG" sz="4800" b="1" dirty="0">
                <a:solidFill>
                  <a:prstClr val="black"/>
                </a:solidFill>
                <a:latin typeface="Calibri"/>
                <a:cs typeface="Times New Roman" pitchFamily="18" charset="0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قلبي اِتغَيَّر يا ناس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مِن يُومها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اِبتدَا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عِيدِي   يا بَهجة الخَلاص</a:t>
            </a:r>
          </a:p>
          <a:p>
            <a:pPr rtl="1"/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zeedi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farha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zeedi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albi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etghayyar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nas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yomha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ebtada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aidi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bahjet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elkhalaS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Grow, Joy; my heart has changed.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My feast started with the joy of salvation.</a:t>
            </a:r>
            <a:endParaRPr lang="ar-EG" sz="2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2454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دُومِي يا فَرحَة دُومِي  ياما أحلا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التَّعزِيَّات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قومِي يا نفسي قومــي   هِيمي في البَرَكات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domi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farha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domi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yama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ahlat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taaziat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nafsi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himi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fil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barakat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900" b="1" dirty="0">
              <a:solidFill>
                <a:srgbClr val="005024"/>
              </a:solidFill>
              <a:latin typeface="Calibri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Stay here, Joy; how sweet the comforts.</a:t>
            </a:r>
          </a:p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Let me enjoy all the blessings.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6110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600" b="1" dirty="0">
                <a:cs typeface="+mn-cs"/>
              </a:rPr>
              <a:t>3</a:t>
            </a:r>
            <a:r>
              <a:rPr lang="ar-EG" sz="3600" b="1" dirty="0">
                <a:cs typeface="+mn-cs"/>
              </a:rPr>
              <a:t>-</a:t>
            </a: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طِيبي يا فَرحَة طِيبي   قلبي اِمتَلا سَلام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خَدني بنفســـه مِن إيدِي   لِنوره مِن الظَّلام</a:t>
            </a:r>
          </a:p>
          <a:p>
            <a:pPr rtl="1"/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tibi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farha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tibi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albi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emtala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salam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khadni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bnafso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men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eedi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noro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men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elzzalam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Relax, Joy; my heart is full of peace. He took me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by my hand from the darkness to His light.</a:t>
            </a:r>
            <a:endParaRPr lang="ar-EG" sz="2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8083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دُومِي يا فَرحَة دُومِي  ياما أحلا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التَّعزِيَّات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قومِي يا نفسي قومــي   هِيمي في البَرَكات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domi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farha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domi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yama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ahlat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taaziat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nafsi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himi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fil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barakat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900" b="1" dirty="0">
              <a:solidFill>
                <a:srgbClr val="005024"/>
              </a:solidFill>
              <a:latin typeface="Calibri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Stay here, Joy; how sweet the comforts.</a:t>
            </a:r>
          </a:p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Let me enjoy all the blessings.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4887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4-</a:t>
            </a:r>
            <a:endParaRPr lang="ar-EG" sz="2400" b="1" dirty="0">
              <a:cs typeface="+mn-cs"/>
            </a:endParaRPr>
          </a:p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قولي يا فَرحَة قولي   قلبي سَامِع وُعُود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قال لي يَســــوع كَفيلي   حَوْلَك أنا مَوْجُود</a:t>
            </a:r>
          </a:p>
          <a:p>
            <a:pPr rtl="1"/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ooli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farha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ooli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albi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samea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woaod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yasou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kafili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hawlak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ana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mawjood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9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  <a:p>
            <a:pPr rtl="1"/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Say it Joy, my heart hears promises.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My sponsor; Jesus said that He is around me.</a:t>
            </a:r>
            <a:endParaRPr lang="ar-EG" sz="24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0013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دُومِي يا فَرحَة دُومِي  ياما أحلا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التَّعزِيَّات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قومِي يا نفسي قومــي   هِيمي في البَرَكات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domi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farha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domi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yama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ahlat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taaziat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nafsi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himi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fil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barakat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9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endParaRPr lang="ar-EG" sz="900" b="1" dirty="0">
              <a:solidFill>
                <a:srgbClr val="005024"/>
              </a:solidFill>
              <a:latin typeface="Calibri"/>
              <a:cs typeface="Times New Roman" pitchFamily="18" charset="0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Stay here, Joy; how sweet the comforts.</a:t>
            </a:r>
          </a:p>
          <a:p>
            <a:pPr rtl="1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Let me enjoy all the blessings.</a:t>
            </a:r>
            <a:endParaRPr kumimoji="0" lang="ar-EG" sz="8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984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5172</TotalTime>
  <Words>562</Words>
  <Application>Microsoft Office PowerPoint</Application>
  <PresentationFormat>عرض على الشاشة (4:3)</PresentationFormat>
  <Paragraphs>72</Paragraphs>
  <Slides>12</Slides>
  <Notes>10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511</cp:revision>
  <dcterms:created xsi:type="dcterms:W3CDTF">2021-12-07T14:30:00Z</dcterms:created>
  <dcterms:modified xsi:type="dcterms:W3CDTF">2023-10-05T14:29:57Z</dcterms:modified>
</cp:coreProperties>
</file>