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27"/>
            <p14:sldId id="328"/>
            <p14:sldId id="329"/>
            <p14:sldId id="330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41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31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8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91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24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99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عَهدِ رَبِّي رَاسِخٌ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عَهدِ رَبِّي رَاسِخٌ   وَفِيهِ أسكُنُ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تَطيبُ مُهجَتــــي  تَكمُلُ نُصرَتــــي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وَالقَلبُ يَأمَنُ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aahdi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rasekhon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askono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tateebo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mohjati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takmolo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noSrati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qalbo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yaamano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abide in the promise of the Lord where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have peace and victory. 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كِفايَتي في مَن فَدَا   نفســـــــي مِنَ الهَلاك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أنتَ سَلامي  أنتَ عَزَائي  رَبِّي وَلا سِوَاك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kefayati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man fada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alhalak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anta salami   anta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aazaai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rabbi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sewak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srgbClr val="002060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suffice in Him Who redeemed me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from destruction. Lord, you are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alone my peace and comfort.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إنَّ تَجَارِبَ الزَّمَــــان   كَثيرَةُ الكُرُوب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لَكِنَّهُ مَعِي  يَمسَحُ أدمُعِي  وَيَدفَعُ الخُطُوب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tajareba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elzzaman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katheerato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alkorob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lakennaho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yamsaho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admoai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yadfaao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alkhotob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Trials are tough, but God is with me to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wipe my tears and remove the troubles.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554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كِفايَتي في مَن فَدَا   نفســـــــي مِنَ الهَلاك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أنتَ سَلامي  أنتَ عَزَائي  رَبِّي وَلا سِوَاك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kefayati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man fada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alhalak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anta salami   anta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aazaai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rabbi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sewak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srgbClr val="002060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suffice in Him Who redeemed me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from destruction. Lord, you are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alone my peace and comfort.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247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إنْ هَاجَـــمَ القَلبَ الكَدَر  إلَيْهِ ألجَأُ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تَزُولُ أحزَاني  تَذوبُ أشجَاني  وَفِيهِ أهنَأُ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hajama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elqalba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elkadar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aljaao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tazolo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ahzani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tathobo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ashjani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ahnaao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If sorrow attacks my heart, I run to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Him and all sorrows disappear and sadness melts and I get joy in Him.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14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كِفايَتي في مَن فَدَا   نفســـــــي مِنَ الهَلاك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أنتَ سَلامي  أنتَ عَزَائي  رَبِّي وَلا سِوَاك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kefayati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man fada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alhalak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anta salami   anta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aazaai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rabbi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sewak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srgbClr val="002060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suffice in Him Who redeemed me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from destruction. Lord, you are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alone my peace and comfort.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5550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إنْ قَادَني رَبِّـــــي العَلي   لا أرهَبُ الشَّرَّ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بالحِكمَةِ يَقود  بالنِّعمَةِ يَسُود  فَلا أرَى الضُّرَّ</a:t>
            </a:r>
          </a:p>
          <a:p>
            <a:pPr rtl="1"/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alaali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arhabo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elsharra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hekmati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yaqood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belnneamati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ara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DDorrael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If God Almighty leads me I will not fear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evil. He leads with wisdom and reigns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with grace so I do not face calamities.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967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كِفايَتي في مَن فَدَا   نفســـــــي مِنَ الهَلاك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أنتَ سَلامي  أنتَ عَزَائي  رَبِّي وَلا سِوَاك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kefayati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man fada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alhalak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anta salami   anta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aazaai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rabbi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sewak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srgbClr val="002060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suffice in Him Who redeemed me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from destruction. Lord, you are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alone my peace and comfort.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187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5432</TotalTime>
  <Words>451</Words>
  <Application>Microsoft Office PowerPoint</Application>
  <PresentationFormat>عرض على الشاشة (4:3)</PresentationFormat>
  <Paragraphs>65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542</cp:revision>
  <dcterms:created xsi:type="dcterms:W3CDTF">2021-12-07T14:30:00Z</dcterms:created>
  <dcterms:modified xsi:type="dcterms:W3CDTF">2025-01-28T12:11:00Z</dcterms:modified>
</cp:coreProperties>
</file>