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94" r:id="rId3"/>
    <p:sldId id="277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5"/>
            <p14:sldId id="296"/>
            <p14:sldId id="297"/>
            <p14:sldId id="298"/>
            <p14:sldId id="299"/>
            <p14:sldId id="300"/>
            <p14:sldId id="3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208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كفايتي في من فدى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كِفايَتي في مَن فَدَى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نفســــــي مِنَ الهَلاك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أنتَ سَلامِي  أنتَ عَزَائي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رَبِّي وَلا سِـــــــــــــوَاك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005900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كِفايَتي في مَن فَدَى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نفســــــي مِنَ الهَلاك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أنتَ سَلامِي  أنتَ عَزَائي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رَبِّي وَلا سِـــــــــــــوَاك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 حُبِّ رَبِّي رَاسِـخٌ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وَفِيهِ أســــــــــــكُنُ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تَطِيبُ مُهجَتــــــــي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تَكمُلُ نُصرَتي  وَالقَلبُ يَأمَنُ</a:t>
            </a:r>
            <a:br>
              <a:rPr lang="ar-EG" sz="8000" b="1" dirty="0"/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كِفايَتي في مَن فَدَى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نفســــــي مِنَ الهَلاك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أنتَ سَلامِي  أنتَ عَزَائي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رَبِّي وَلا سِـــــــــــــوَاك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48873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إنَّ تَجَارِبَ الزَّمَـان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كَثيرَةُ الكُرُوب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لَكِنَّهُ مَعِي  يَمسَحُ أدمُعِي  وَيَدفَعُ الخُطُوب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69710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كِفايَتي في مَن فَدَى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نفســــــي مِنَ الهَلاك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أنتَ سَلامِي  أنتَ عَزَائي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رَبِّي وَلا سِـــــــــــــوَاك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723380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إن هَاجَمَ القَلبَ الكَدَر  إلَيـــــــهِ ألجَأُ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تَزُولُ أحزَاني  تَذوبُ أشجَاني  وَفِيهِ أهنأُ</a:t>
            </a:r>
            <a:br>
              <a:rPr lang="ar-EG" sz="8000" b="1" dirty="0"/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44433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كِفايَتي في مَن فَدَى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نفســــــي مِنَ الهَلاك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أنتَ سَلامِي  أنتَ عَزَائي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رَبِّي وَلا سِـــــــــــــوَاك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068199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إن قَادَني رَبِّي العَلي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لا أرهَبُ الشَّــــــرَّ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بالحِكمَةِ يَقُود  بالنِّعمَةِ يَسُود  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فَلا أرَى الضَّرَّ</a:t>
            </a:r>
            <a:br>
              <a:rPr lang="ar-EG" sz="8000" b="1" dirty="0"/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97360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3175</TotalTime>
  <Words>165</Words>
  <Application>Microsoft Office PowerPoint</Application>
  <PresentationFormat>عرض على الشاشة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236</cp:revision>
  <dcterms:created xsi:type="dcterms:W3CDTF">2021-12-07T14:30:00Z</dcterms:created>
  <dcterms:modified xsi:type="dcterms:W3CDTF">2024-04-08T09:52:01Z</dcterms:modified>
</cp:coreProperties>
</file>