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25" r:id="rId3"/>
    <p:sldId id="336" r:id="rId4"/>
    <p:sldId id="338" r:id="rId5"/>
    <p:sldId id="340" r:id="rId6"/>
    <p:sldId id="342" r:id="rId7"/>
    <p:sldId id="344" r:id="rId8"/>
    <p:sldId id="29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68" d="100"/>
          <a:sy n="68" d="100"/>
        </p:scale>
        <p:origin x="60" y="1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err="1"/>
              <a:t>ميدلــــــي</a:t>
            </a:r>
            <a:r>
              <a:rPr lang="ar-EG" sz="6600" b="1" dirty="0"/>
              <a:t> </a:t>
            </a:r>
          </a:p>
          <a:p>
            <a:pPr algn="ctr" rtl="1"/>
            <a:r>
              <a:rPr lang="ar-EG" sz="6600" b="1" dirty="0"/>
              <a:t>أحمدك يا رب - لا مثل لك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982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>
                <a:latin typeface="Arial" charset="0"/>
                <a:cs typeface="Arial" charset="0"/>
              </a:rPr>
              <a:t>أَحْمَدُكَ</a:t>
            </a:r>
          </a:p>
          <a:p>
            <a:pPr algn="ctr" rtl="1"/>
            <a:r>
              <a:rPr lang="ar-EG" sz="8000" b="1">
                <a:latin typeface="Arial" charset="0"/>
                <a:cs typeface="Arial" charset="0"/>
              </a:rPr>
              <a:t>ياربُّ بينَ الشعوبْ</a:t>
            </a:r>
          </a:p>
          <a:p>
            <a:pPr algn="ctr" rtl="1"/>
            <a:r>
              <a:rPr lang="ar-EG" sz="8000" b="1">
                <a:latin typeface="Arial" charset="0"/>
                <a:cs typeface="Arial" charset="0"/>
              </a:rPr>
              <a:t>وأرنمُ</a:t>
            </a:r>
          </a:p>
          <a:p>
            <a:pPr algn="ctr" rtl="1"/>
            <a:r>
              <a:rPr lang="ar-EG" sz="8000" b="1">
                <a:latin typeface="Arial" charset="0"/>
                <a:cs typeface="Arial" charset="0"/>
              </a:rPr>
              <a:t>لكَ بينَ الأممْ</a:t>
            </a:r>
            <a:endParaRPr lang="ar-EG" sz="115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15628"/>
            <a:ext cx="9144000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>
                <a:latin typeface="Arial" charset="0"/>
                <a:cs typeface="Arial" charset="0"/>
              </a:rPr>
              <a:t>لأنَّ رحمتكَ قد عظمتْ</a:t>
            </a:r>
          </a:p>
          <a:p>
            <a:pPr algn="ctr" rtl="1">
              <a:lnSpc>
                <a:spcPct val="150000"/>
              </a:lnSpc>
            </a:pPr>
            <a:r>
              <a:rPr lang="ar-EG" sz="8000" b="1">
                <a:latin typeface="Arial" charset="0"/>
                <a:cs typeface="Arial" charset="0"/>
              </a:rPr>
              <a:t>قدْ عظمتْ فوق السمواتْ</a:t>
            </a:r>
          </a:p>
          <a:p>
            <a:pPr algn="ctr" rtl="1">
              <a:lnSpc>
                <a:spcPct val="150000"/>
              </a:lnSpc>
            </a:pPr>
            <a:r>
              <a:rPr lang="ar-EG" sz="8000" b="1">
                <a:latin typeface="Arial" charset="0"/>
                <a:cs typeface="Arial" charset="0"/>
              </a:rPr>
              <a:t>وإلى الغمامْ حقكَ</a:t>
            </a:r>
            <a:endParaRPr lang="ar-EG" sz="11500" b="1" dirty="0"/>
          </a:p>
        </p:txBody>
      </p:sp>
    </p:spTree>
    <p:extLst>
      <p:ext uri="{BB962C8B-B14F-4D97-AF65-F5344CB8AC3E}">
        <p14:creationId xmlns:p14="http://schemas.microsoft.com/office/powerpoint/2010/main" val="1075312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7028"/>
            <a:ext cx="9144000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>
                <a:latin typeface="Arial" charset="0"/>
                <a:cs typeface="Arial" charset="0"/>
              </a:rPr>
              <a:t>(لا مثل لــــــــك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latin typeface="Arial" charset="0"/>
                <a:cs typeface="Arial" charset="0"/>
              </a:rPr>
              <a:t>بين الآلهةِ يا ربُ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>
                <a:latin typeface="Arial" charset="0"/>
                <a:cs typeface="Arial" charset="0"/>
              </a:rPr>
              <a:t>ولا مثلَ اعمالكَ)2</a:t>
            </a:r>
            <a:endParaRPr lang="ar-EG" sz="11500" b="1" dirty="0"/>
          </a:p>
        </p:txBody>
      </p:sp>
    </p:spTree>
    <p:extLst>
      <p:ext uri="{BB962C8B-B14F-4D97-AF65-F5344CB8AC3E}">
        <p14:creationId xmlns:p14="http://schemas.microsoft.com/office/powerpoint/2010/main" val="500439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5458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latin typeface="Arial" charset="0"/>
                <a:cs typeface="Arial" charset="0"/>
              </a:rPr>
              <a:t>(</a:t>
            </a:r>
            <a:r>
              <a:rPr lang="ar-EG" sz="8000" b="1" dirty="0" err="1">
                <a:latin typeface="Arial" charset="0"/>
                <a:cs typeface="Arial" charset="0"/>
              </a:rPr>
              <a:t>لانك</a:t>
            </a:r>
            <a:r>
              <a:rPr lang="ar-EG" sz="8000" b="1" dirty="0">
                <a:latin typeface="Arial" charset="0"/>
                <a:cs typeface="Arial" charset="0"/>
              </a:rPr>
              <a:t> عظيم</a:t>
            </a:r>
          </a:p>
          <a:p>
            <a:pPr algn="ctr" rtl="1"/>
            <a:r>
              <a:rPr lang="ar-EG" sz="8000" b="1" dirty="0">
                <a:latin typeface="Arial" charset="0"/>
                <a:cs typeface="Arial" charset="0"/>
              </a:rPr>
              <a:t>عظيم أنــــت</a:t>
            </a:r>
          </a:p>
          <a:p>
            <a:pPr algn="ctr" rtl="1"/>
            <a:r>
              <a:rPr lang="ar-EG" sz="8000" b="1" dirty="0">
                <a:latin typeface="Arial" charset="0"/>
                <a:cs typeface="Arial" charset="0"/>
              </a:rPr>
              <a:t>وصانعٌ عجائب</a:t>
            </a:r>
          </a:p>
          <a:p>
            <a:pPr algn="ctr" rtl="1"/>
            <a:r>
              <a:rPr lang="ar-EG" sz="8000" b="1" dirty="0">
                <a:latin typeface="Arial" charset="0"/>
                <a:cs typeface="Arial" charset="0"/>
              </a:rPr>
              <a:t>عجائـــــبَ)2</a:t>
            </a:r>
            <a:endParaRPr lang="ar-EG" sz="11500" b="1" dirty="0"/>
          </a:p>
        </p:txBody>
      </p:sp>
    </p:spTree>
    <p:extLst>
      <p:ext uri="{BB962C8B-B14F-4D97-AF65-F5344CB8AC3E}">
        <p14:creationId xmlns:p14="http://schemas.microsoft.com/office/powerpoint/2010/main" val="2116569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931013"/>
            <a:ext cx="9144000" cy="4250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9600" b="1" dirty="0">
                <a:latin typeface="Arial" charset="0"/>
                <a:cs typeface="Arial" charset="0"/>
              </a:rPr>
              <a:t> (أنت اللهُ)2</a:t>
            </a:r>
          </a:p>
          <a:p>
            <a:pPr algn="ctr" rtl="1">
              <a:lnSpc>
                <a:spcPct val="150000"/>
              </a:lnSpc>
            </a:pPr>
            <a:r>
              <a:rPr lang="ar-EG" sz="9600" b="1" dirty="0">
                <a:latin typeface="Arial" charset="0"/>
                <a:cs typeface="Arial" charset="0"/>
              </a:rPr>
              <a:t>وحـــــــــدكَ</a:t>
            </a:r>
            <a:endParaRPr lang="ar-EG" sz="16600" b="1" dirty="0"/>
          </a:p>
        </p:txBody>
      </p:sp>
    </p:spTree>
    <p:extLst>
      <p:ext uri="{BB962C8B-B14F-4D97-AF65-F5344CB8AC3E}">
        <p14:creationId xmlns:p14="http://schemas.microsoft.com/office/powerpoint/2010/main" val="1459194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latin typeface="Arial" charset="0"/>
                <a:cs typeface="Arial" charset="0"/>
              </a:rPr>
              <a:t>لا مثل لـــــــــك </a:t>
            </a:r>
          </a:p>
          <a:p>
            <a:pPr algn="ctr" rtl="1"/>
            <a:r>
              <a:rPr lang="ar-EG" sz="8000" b="1" dirty="0">
                <a:latin typeface="Arial" charset="0"/>
                <a:cs typeface="Arial" charset="0"/>
              </a:rPr>
              <a:t>بين الآلهةِ  يا ربُ</a:t>
            </a:r>
          </a:p>
          <a:p>
            <a:pPr algn="ctr" rtl="1"/>
            <a:r>
              <a:rPr lang="ar-EG" sz="8000" b="1" dirty="0">
                <a:latin typeface="Arial" charset="0"/>
                <a:cs typeface="Arial" charset="0"/>
              </a:rPr>
              <a:t>ولا مثلَ اعمالِكَ</a:t>
            </a:r>
          </a:p>
          <a:p>
            <a:pPr algn="ctr" rtl="1"/>
            <a:r>
              <a:rPr lang="ar-EG" sz="8000" b="1" dirty="0">
                <a:latin typeface="Arial" charset="0"/>
                <a:cs typeface="Arial" charset="0"/>
              </a:rPr>
              <a:t>لا مثلَ لك يا ربُ</a:t>
            </a:r>
            <a:endParaRPr lang="ar-EG" sz="11500" b="1" dirty="0"/>
          </a:p>
        </p:txBody>
      </p:sp>
    </p:spTree>
    <p:extLst>
      <p:ext uri="{BB962C8B-B14F-4D97-AF65-F5344CB8AC3E}">
        <p14:creationId xmlns:p14="http://schemas.microsoft.com/office/powerpoint/2010/main" val="4986808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</TotalTime>
  <Words>72</Words>
  <Application>Microsoft Office PowerPoint</Application>
  <PresentationFormat>عرض على الشاشة (4:3)</PresentationFormat>
  <Paragraphs>22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116</cp:revision>
  <dcterms:created xsi:type="dcterms:W3CDTF">2021-12-07T14:30:00Z</dcterms:created>
  <dcterms:modified xsi:type="dcterms:W3CDTF">2024-04-08T14:28:44Z</dcterms:modified>
</cp:coreProperties>
</file>