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369" r:id="rId4"/>
    <p:sldId id="381" r:id="rId5"/>
    <p:sldId id="370" r:id="rId6"/>
    <p:sldId id="382" r:id="rId7"/>
    <p:sldId id="371" r:id="rId8"/>
    <p:sldId id="383" r:id="rId9"/>
    <p:sldId id="375" r:id="rId10"/>
    <p:sldId id="384" r:id="rId11"/>
    <p:sldId id="377" r:id="rId12"/>
    <p:sldId id="385" r:id="rId13"/>
    <p:sldId id="380" r:id="rId14"/>
    <p:sldId id="386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81"/>
            <p14:sldId id="370"/>
            <p14:sldId id="382"/>
            <p14:sldId id="371"/>
            <p14:sldId id="383"/>
            <p14:sldId id="375"/>
            <p14:sldId id="384"/>
            <p14:sldId id="377"/>
            <p14:sldId id="385"/>
            <p14:sldId id="380"/>
            <p14:sldId id="38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ياهنايا</a:t>
            </a:r>
            <a:r>
              <a:rPr lang="ar-EG" sz="7200" b="1" dirty="0"/>
              <a:t> بإلهي وعزي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ياهنايا</a:t>
            </a:r>
            <a:r>
              <a:rPr lang="ar-EG" sz="7200" b="1" dirty="0">
                <a:solidFill>
                  <a:srgbClr val="003300"/>
                </a:solidFill>
              </a:rPr>
              <a:t> بإلهي وعزي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أبويا بقى سيدي وكنزي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بنشد</a:t>
            </a:r>
            <a:r>
              <a:rPr lang="ar-EG" sz="7200" b="1" dirty="0">
                <a:solidFill>
                  <a:srgbClr val="003300"/>
                </a:solidFill>
              </a:rPr>
              <a:t> وأهتف متعزي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أقامني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r>
              <a:rPr lang="ar-EG" sz="7200" b="1" dirty="0">
                <a:solidFill>
                  <a:srgbClr val="003300"/>
                </a:solidFill>
              </a:rPr>
              <a:t> م الموت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0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5-</a:t>
            </a:r>
          </a:p>
          <a:p>
            <a:pPr algn="ctr"/>
            <a:r>
              <a:rPr lang="ar-EG" sz="7200" b="1" dirty="0"/>
              <a:t>من مثلك مين في جلالك</a:t>
            </a:r>
          </a:p>
          <a:p>
            <a:pPr algn="ctr"/>
            <a:r>
              <a:rPr lang="ar-EG" sz="7200" b="1" dirty="0"/>
              <a:t>ربوات أجناد قدامك</a:t>
            </a:r>
          </a:p>
          <a:p>
            <a:pPr algn="ctr"/>
            <a:r>
              <a:rPr lang="ar-EG" sz="7200" b="1" dirty="0"/>
              <a:t>والعرش العالي مقامك</a:t>
            </a:r>
          </a:p>
          <a:p>
            <a:pPr algn="ctr"/>
            <a:r>
              <a:rPr lang="ar-EG" sz="7200" b="1" dirty="0"/>
              <a:t>راح أغني وأعلي الصوت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ياهنايا</a:t>
            </a:r>
            <a:r>
              <a:rPr lang="ar-EG" sz="7200" b="1" dirty="0">
                <a:solidFill>
                  <a:srgbClr val="003300"/>
                </a:solidFill>
              </a:rPr>
              <a:t> بإلهي وعزي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أبويا بقى سيدي وكنزي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بنشد</a:t>
            </a:r>
            <a:r>
              <a:rPr lang="ar-EG" sz="7200" b="1" dirty="0">
                <a:solidFill>
                  <a:srgbClr val="003300"/>
                </a:solidFill>
              </a:rPr>
              <a:t> وأهتف متعزي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أقامني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r>
              <a:rPr lang="ar-EG" sz="7200" b="1" dirty="0">
                <a:solidFill>
                  <a:srgbClr val="003300"/>
                </a:solidFill>
              </a:rPr>
              <a:t> م الموت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68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5-</a:t>
            </a:r>
          </a:p>
          <a:p>
            <a:pPr algn="ctr"/>
            <a:r>
              <a:rPr lang="ar-EG" sz="7200" b="1" dirty="0"/>
              <a:t>يا كنيسة هللي بفاديا</a:t>
            </a:r>
          </a:p>
          <a:p>
            <a:pPr algn="ctr"/>
            <a:r>
              <a:rPr lang="ar-EG" sz="7200" b="1" dirty="0"/>
              <a:t>يا عروسة في زينة بهية</a:t>
            </a:r>
          </a:p>
          <a:p>
            <a:pPr algn="ctr"/>
            <a:r>
              <a:rPr lang="ar-EG" sz="7200" b="1" dirty="0"/>
              <a:t>مسنودة عليه وقوية</a:t>
            </a:r>
          </a:p>
          <a:p>
            <a:pPr algn="ctr"/>
            <a:r>
              <a:rPr lang="ar-EG" sz="7200" b="1" dirty="0"/>
              <a:t>غني له بعلو الصوت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ياهنايا</a:t>
            </a:r>
            <a:r>
              <a:rPr lang="ar-EG" sz="7200" b="1" dirty="0">
                <a:solidFill>
                  <a:srgbClr val="003300"/>
                </a:solidFill>
              </a:rPr>
              <a:t> بإلهي وعزي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أبويا بقى سيدي وكنزي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بنشد</a:t>
            </a:r>
            <a:r>
              <a:rPr lang="ar-EG" sz="7200" b="1" dirty="0">
                <a:solidFill>
                  <a:srgbClr val="003300"/>
                </a:solidFill>
              </a:rPr>
              <a:t> وأهتف متعزي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أقامني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r>
              <a:rPr lang="ar-EG" sz="7200" b="1" dirty="0">
                <a:solidFill>
                  <a:srgbClr val="003300"/>
                </a:solidFill>
              </a:rPr>
              <a:t> م الموت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52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ياهنايا</a:t>
            </a:r>
            <a:r>
              <a:rPr lang="ar-EG" sz="7200" b="1" dirty="0">
                <a:solidFill>
                  <a:srgbClr val="003300"/>
                </a:solidFill>
              </a:rPr>
              <a:t> بإلهي وعزي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أبويا بقى سيدي وكنزي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بنشد</a:t>
            </a:r>
            <a:r>
              <a:rPr lang="ar-EG" sz="7200" b="1" dirty="0">
                <a:solidFill>
                  <a:srgbClr val="003300"/>
                </a:solidFill>
              </a:rPr>
              <a:t> وأهتف متعزي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أقامني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r>
              <a:rPr lang="ar-EG" sz="7200" b="1" dirty="0">
                <a:solidFill>
                  <a:srgbClr val="003300"/>
                </a:solidFill>
              </a:rPr>
              <a:t> م الموت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كل الأمجاد أعطاني</a:t>
            </a:r>
          </a:p>
          <a:p>
            <a:pPr algn="ctr"/>
            <a:r>
              <a:rPr lang="ar-EG" sz="7200" b="1" dirty="0"/>
              <a:t>مات عني حبيبي وفداني</a:t>
            </a:r>
          </a:p>
          <a:p>
            <a:pPr algn="ctr"/>
            <a:r>
              <a:rPr lang="ar-EG" sz="7200" b="1" dirty="0"/>
              <a:t>اسمه القدوس عنواني</a:t>
            </a:r>
          </a:p>
          <a:p>
            <a:pPr algn="ctr"/>
            <a:r>
              <a:rPr lang="ar-EG" sz="7200" b="1" dirty="0"/>
              <a:t>راح أغني وأعلي الصوت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ياهنايا</a:t>
            </a:r>
            <a:r>
              <a:rPr lang="ar-EG" sz="7200" b="1" dirty="0">
                <a:solidFill>
                  <a:srgbClr val="003300"/>
                </a:solidFill>
              </a:rPr>
              <a:t> بإلهي وعزي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أبويا بقى سيدي وكنزي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بنشد</a:t>
            </a:r>
            <a:r>
              <a:rPr lang="ar-EG" sz="7200" b="1" dirty="0">
                <a:solidFill>
                  <a:srgbClr val="003300"/>
                </a:solidFill>
              </a:rPr>
              <a:t> وأهتف متعزي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أقامني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r>
              <a:rPr lang="ar-EG" sz="7200" b="1" dirty="0">
                <a:solidFill>
                  <a:srgbClr val="003300"/>
                </a:solidFill>
              </a:rPr>
              <a:t> م الموت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39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مجداً ومبارك أسمك</a:t>
            </a:r>
          </a:p>
          <a:p>
            <a:pPr algn="ctr"/>
            <a:r>
              <a:rPr lang="ar-EG" sz="7200" b="1" dirty="0"/>
              <a:t>يا واهب لي حياتي بدمك</a:t>
            </a:r>
          </a:p>
          <a:p>
            <a:pPr algn="ctr"/>
            <a:r>
              <a:rPr lang="ar-EG" sz="7200" b="1" dirty="0"/>
              <a:t>صرت مليكي </a:t>
            </a:r>
            <a:r>
              <a:rPr lang="ar-EG" sz="7200" b="1" dirty="0" err="1"/>
              <a:t>مفيش</a:t>
            </a:r>
            <a:r>
              <a:rPr lang="ar-EG" sz="7200" b="1" dirty="0"/>
              <a:t> زيك</a:t>
            </a:r>
          </a:p>
          <a:p>
            <a:pPr algn="ctr"/>
            <a:r>
              <a:rPr lang="ar-EG" sz="7200" b="1" dirty="0"/>
              <a:t>راح أغني وأعلي الصوت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ياهنايا</a:t>
            </a:r>
            <a:r>
              <a:rPr lang="ar-EG" sz="7200" b="1" dirty="0">
                <a:solidFill>
                  <a:srgbClr val="003300"/>
                </a:solidFill>
              </a:rPr>
              <a:t> بإلهي وعزي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أبويا بقى سيدي وكنزي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بنشد</a:t>
            </a:r>
            <a:r>
              <a:rPr lang="ar-EG" sz="7200" b="1" dirty="0">
                <a:solidFill>
                  <a:srgbClr val="003300"/>
                </a:solidFill>
              </a:rPr>
              <a:t> وأهتف متعزي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أقامني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r>
              <a:rPr lang="ar-EG" sz="7200" b="1" dirty="0">
                <a:solidFill>
                  <a:srgbClr val="003300"/>
                </a:solidFill>
              </a:rPr>
              <a:t> م الموت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16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بركات بركات على رأسي</a:t>
            </a:r>
          </a:p>
          <a:p>
            <a:pPr algn="ctr"/>
            <a:r>
              <a:rPr lang="ar-EG" sz="7200" b="1" dirty="0"/>
              <a:t>حط الأكاليل على رأسي</a:t>
            </a:r>
          </a:p>
          <a:p>
            <a:pPr algn="ctr"/>
            <a:r>
              <a:rPr lang="ar-EG" sz="7200" b="1" dirty="0"/>
              <a:t>والروح عربون لميراثي </a:t>
            </a:r>
          </a:p>
          <a:p>
            <a:pPr algn="ctr"/>
            <a:r>
              <a:rPr lang="ar-EG" sz="7200" b="1" dirty="0"/>
              <a:t>راح أغني واعلى الصوت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ياهنايا</a:t>
            </a:r>
            <a:r>
              <a:rPr lang="ar-EG" sz="7200" b="1" dirty="0">
                <a:solidFill>
                  <a:srgbClr val="003300"/>
                </a:solidFill>
              </a:rPr>
              <a:t> بإلهي وعزي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أبويا بقى سيدي وكنزي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بنشد</a:t>
            </a:r>
            <a:r>
              <a:rPr lang="ar-EG" sz="7200" b="1" dirty="0">
                <a:solidFill>
                  <a:srgbClr val="003300"/>
                </a:solidFill>
              </a:rPr>
              <a:t> وأهتف متعزي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أقامني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r>
              <a:rPr lang="ar-EG" sz="7200" b="1" dirty="0">
                <a:solidFill>
                  <a:srgbClr val="003300"/>
                </a:solidFill>
              </a:rPr>
              <a:t> م الموت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61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</a:p>
          <a:p>
            <a:pPr algn="ctr"/>
            <a:r>
              <a:rPr lang="ar-EG" sz="7200" b="1" dirty="0" err="1"/>
              <a:t>حطيت</a:t>
            </a:r>
            <a:r>
              <a:rPr lang="ar-EG" sz="7200" b="1" dirty="0"/>
              <a:t> إبليس تحتيا</a:t>
            </a:r>
          </a:p>
          <a:p>
            <a:pPr algn="ctr"/>
            <a:r>
              <a:rPr lang="ar-EG" sz="7200" b="1" dirty="0"/>
              <a:t>بقيامتك غلبة قوية</a:t>
            </a:r>
          </a:p>
          <a:p>
            <a:pPr algn="ctr"/>
            <a:r>
              <a:rPr lang="ar-EG" sz="7200" b="1" dirty="0"/>
              <a:t>أعطيت سلطانك ليا</a:t>
            </a:r>
          </a:p>
          <a:p>
            <a:pPr algn="ctr"/>
            <a:r>
              <a:rPr lang="ar-EG" sz="7200" b="1" dirty="0"/>
              <a:t>راح أغني وأعلي الصوت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</TotalTime>
  <Words>238</Words>
  <Application>Microsoft Office PowerPoint</Application>
  <PresentationFormat>عرض على الشاشة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2024-03-22T12:59:46Z</dcterms:modified>
</cp:coreProperties>
</file>