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91" d="100"/>
          <a:sy n="91" d="100"/>
        </p:scale>
        <p:origin x="165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يا عجباً مخلص</a:t>
            </a:r>
            <a:r>
              <a:rPr lang="ar-EG" sz="8000" b="1" dirty="0">
                <a:latin typeface="Arial" charset="0"/>
                <a:cs typeface="Arial" charset="0"/>
              </a:rPr>
              <a:t>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5-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إني أسيرٌ حبكَ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ما دمتُ في الوجودْ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وكل قصدي أن أرى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وجهك يا ودودْ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459194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أحبني ربي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نعم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يسوع قد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لذا مات عني</a:t>
            </a:r>
          </a:p>
        </p:txBody>
      </p:sp>
    </p:spTree>
    <p:extLst>
      <p:ext uri="{BB962C8B-B14F-4D97-AF65-F5344CB8AC3E}">
        <p14:creationId xmlns:p14="http://schemas.microsoft.com/office/powerpoint/2010/main" val="3595922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6-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فأنجزنَّ وعدكَ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وفرِّح القلوبْ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وأنقذنَّ عبدكَ</a:t>
            </a:r>
          </a:p>
          <a:p>
            <a:pPr algn="ctr" rtl="1"/>
            <a:r>
              <a:rPr lang="ar-EG" sz="8000" b="1" i="0">
                <a:solidFill>
                  <a:srgbClr val="000000"/>
                </a:solidFill>
                <a:effectLst/>
                <a:latin typeface="Helvetica Neue"/>
              </a:rPr>
              <a:t>يا سيدي المحبوبْ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98680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أحبني ربي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نعم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يسوع قد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لذا مات عني</a:t>
            </a:r>
          </a:p>
        </p:txBody>
      </p:sp>
    </p:spTree>
    <p:extLst>
      <p:ext uri="{BB962C8B-B14F-4D97-AF65-F5344CB8AC3E}">
        <p14:creationId xmlns:p14="http://schemas.microsoft.com/office/powerpoint/2010/main" val="2333102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يا عجباً مُخلصي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قد مات من أجلي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وسفك الدم الثمينْ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خاطيءٍ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مثلي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أحبني ربي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نعم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يسوع قد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لذا مات عني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ففيه دوماً أفرحُ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وله أُغني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وأُنشد مرنماً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لمن أحبني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أحبني ربي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نعم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يسوع قد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لذا مات عني</a:t>
            </a:r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أيُّ حبيبٍ قد سما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مثلَك في الحبِّ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نزلت من أوج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ومُت عن ذنبي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أحبني ربي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نعم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يسوع قد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لذا مات عني</a:t>
            </a:r>
          </a:p>
        </p:txBody>
      </p:sp>
    </p:spTree>
    <p:extLst>
      <p:ext uri="{BB962C8B-B14F-4D97-AF65-F5344CB8AC3E}">
        <p14:creationId xmlns:p14="http://schemas.microsoft.com/office/powerpoint/2010/main" val="4165886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يا رب قد أحببتني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بحبك العجيبْ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حب إزاءَ حبكَ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لا شيءَ يا حبيبْ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116569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أحبني ربي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نعم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يسوع قد أحبني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لذا مات عني</a:t>
            </a:r>
          </a:p>
        </p:txBody>
      </p:sp>
    </p:spTree>
    <p:extLst>
      <p:ext uri="{BB962C8B-B14F-4D97-AF65-F5344CB8AC3E}">
        <p14:creationId xmlns:p14="http://schemas.microsoft.com/office/powerpoint/2010/main" val="108787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161</Words>
  <Application>Microsoft Office PowerPoint</Application>
  <PresentationFormat>عرض على الشاشة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115</cp:revision>
  <dcterms:created xsi:type="dcterms:W3CDTF">2021-12-07T14:30:00Z</dcterms:created>
  <dcterms:modified xsi:type="dcterms:W3CDTF">2023-05-13T08:31:03Z</dcterms:modified>
</cp:coreProperties>
</file>