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12" r:id="rId3"/>
    <p:sldId id="313" r:id="rId4"/>
    <p:sldId id="314" r:id="rId5"/>
    <p:sldId id="315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3"/>
            <p14:sldId id="314"/>
            <p14:sldId id="31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101" d="100"/>
          <a:sy n="101" d="100"/>
        </p:scale>
        <p:origin x="312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365 يوم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365 يوم .. 365 ليل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والمحبة تتدفق كل يوم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والعناية تترفق كل ليل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مسيحي أنت لي نورٌ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وظل ترشدنّي تحملنّي لا تكل</a:t>
            </a: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spcBef>
                <a:spcPts val="600"/>
              </a:spcBef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إذ خطايَ تتعثر أو تزل</a:t>
            </a:r>
          </a:p>
          <a:p>
            <a:pPr algn="ctr" rtl="1">
              <a:spcBef>
                <a:spcPts val="600"/>
              </a:spcBef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أنت دوماً تشفع لا لن تمل</a:t>
            </a:r>
          </a:p>
          <a:p>
            <a:pPr algn="ctr" rtl="1">
              <a:spcBef>
                <a:spcPts val="600"/>
              </a:spcBef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إذ يزيد المال عندي أو يقل</a:t>
            </a:r>
          </a:p>
          <a:p>
            <a:pPr algn="ctr" rtl="1">
              <a:spcBef>
                <a:spcPts val="600"/>
              </a:spcBef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فابتهاجي بك دوماً سيظل</a:t>
            </a:r>
          </a:p>
          <a:p>
            <a:pPr algn="ctr" rtl="1">
              <a:spcBef>
                <a:spcPts val="600"/>
              </a:spcBef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وقريباً سوف تأتي من</a:t>
            </a:r>
          </a:p>
          <a:p>
            <a:pPr algn="ctr" rtl="1">
              <a:spcBef>
                <a:spcPts val="600"/>
              </a:spcBef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علاك وقريباً ذلك اليوم يهل</a:t>
            </a:r>
          </a:p>
        </p:txBody>
      </p:sp>
    </p:spTree>
    <p:extLst>
      <p:ext uri="{BB962C8B-B14F-4D97-AF65-F5344CB8AC3E}">
        <p14:creationId xmlns:p14="http://schemas.microsoft.com/office/powerpoint/2010/main" val="3691365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365 يوم .. 365 ليل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والمحبة تتدفق كل يوم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والعناية تترفق كل ليل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مسيحي أنت لي نورٌ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وظل ترشدنّي تحملنّي لا تكل</a:t>
            </a:r>
          </a:p>
        </p:txBody>
      </p:sp>
    </p:spTree>
    <p:extLst>
      <p:ext uri="{BB962C8B-B14F-4D97-AF65-F5344CB8AC3E}">
        <p14:creationId xmlns:p14="http://schemas.microsoft.com/office/powerpoint/2010/main" val="805325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spcBef>
                <a:spcPts val="600"/>
              </a:spcBef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إذ خطايَ تتعثر أو تزل</a:t>
            </a:r>
          </a:p>
          <a:p>
            <a:pPr algn="ctr" rtl="1">
              <a:spcBef>
                <a:spcPts val="600"/>
              </a:spcBef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أنت دوماً تشفع لا لن تمل</a:t>
            </a:r>
          </a:p>
          <a:p>
            <a:pPr algn="ctr" rtl="1">
              <a:spcBef>
                <a:spcPts val="600"/>
              </a:spcBef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إذ يزيد المال عندي أو يقل</a:t>
            </a:r>
          </a:p>
          <a:p>
            <a:pPr algn="ctr" rtl="1">
              <a:spcBef>
                <a:spcPts val="600"/>
              </a:spcBef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فابتهاجي بك دوماً سيظل</a:t>
            </a:r>
          </a:p>
          <a:p>
            <a:pPr algn="ctr" rtl="1">
              <a:spcBef>
                <a:spcPts val="600"/>
              </a:spcBef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وقريباً سوف تأتي من</a:t>
            </a:r>
          </a:p>
          <a:p>
            <a:pPr algn="ctr" rtl="1">
              <a:spcBef>
                <a:spcPts val="600"/>
              </a:spcBef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علاك وقريباً ذلك اليوم يهل</a:t>
            </a:r>
          </a:p>
        </p:txBody>
      </p:sp>
    </p:spTree>
    <p:extLst>
      <p:ext uri="{BB962C8B-B14F-4D97-AF65-F5344CB8AC3E}">
        <p14:creationId xmlns:p14="http://schemas.microsoft.com/office/powerpoint/2010/main" val="2831551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3796</TotalTime>
  <Words>113</Words>
  <Application>Microsoft Office PowerPoint</Application>
  <PresentationFormat>عرض على الشاشة (4:3)</PresentationFormat>
  <Paragraphs>26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320</cp:revision>
  <dcterms:created xsi:type="dcterms:W3CDTF">2021-12-07T14:30:00Z</dcterms:created>
  <dcterms:modified xsi:type="dcterms:W3CDTF">2023-05-25T11:14:47Z</dcterms:modified>
</cp:coreProperties>
</file>