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18" r:id="rId3"/>
    <p:sldId id="314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14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جَميل يَسوع جَميل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مَنْ في الأرْضِ طُراً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شَارِكوا جُندَ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وارفعُوا حَمْدَاً وَشُك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صَباحٍ وَمَسَ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Sabahen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Everybody share with the angels praising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thanking day and night in peace.</a:t>
            </a: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57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latin typeface="Calibri"/>
                <a:cs typeface="+mn-cs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فلنَفتَحْ القلبَ لهُ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وَلنُعْطِهِ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أسْمَى مَقامْ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قلبٍ حَلَّهُ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حَلَّ الس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رورُ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وَالس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َلامْ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falnaftah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elqalba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walnoatehi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maqam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sororo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walssalam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Let's open the heart for Him and give Him the highest respect, wherever He goes there will be peace and calmness.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3720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قرار: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زارَنا طِفلاً وَديع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قدْرُهُ رَفيع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 الص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نيع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حُبُّهُ حُبٌّ شَديد  ترَكَ العَرْشَ المَجيد مِنْ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جْلِنا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(هَللوا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alaarsha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almajid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visited us as a tender child because He loved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us to the degree that He left His throne for us. Hallelujah 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05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مَنْ في الأرْضِ طُراً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شَارِكوا جُندَ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وارفعُوا حَمْدَاً وَشُك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صَباحٍ وَمَسَ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Sabahen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Everybody share with the angels praising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thanking day and night in peace.</a:t>
            </a: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903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latin typeface="Calibri"/>
                <a:cs typeface="+mn-cs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جُندُ الس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َمَاءِ في العُلا</a:t>
            </a:r>
            <a:b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غَنَّى بألحَان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الط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َرَبْ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اِبنُ العَلي تَمَثَّل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في جِنسِنا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يالَلعَجَبْ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jondos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tamaththala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jensena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yalalaajab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Angels in heaven sang with joy when The Son of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Almighty  had a body like ours. 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قرار: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زارَنا طِفلاً وَديع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قدْرُهُ رَفيع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 الص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نيع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حُبُّهُ حُبٌّ شَديد  ترَكَ العَرْشَ المَجيد مِنْ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جْلِنا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(هَللوا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alaarsha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almajid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visited us as a tender child because He loved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us to the degree that He left His throne for us. Hallelujah 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مَنْ في الأرْضِ طُراً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شَارِكوا جُندَ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وارفعُوا حَمْدَاً وَشُك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صَباحٍ وَمَسَ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Sabahen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Everybody share with the angels praising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thanking day and night in peace.</a:t>
            </a: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584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latin typeface="Calibri"/>
                <a:cs typeface="+mn-cs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إنَّ المَجوسَ قَدَّمُوا  مُرَّاً لُباناً وَذهَبْ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ذاكَ رَمْزٌ فاعْلمُوا</a:t>
            </a:r>
            <a:b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هَذا هوَ السَّامي الرُّتَبْ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almajosa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qaddamo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lobanan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thahab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ramzon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faalamo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hatha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samir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rotab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wisemen offered myrrh, frankincense and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gold to symbolize His High ranks.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68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قرار: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زارَنا طِفلاً وَديع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قدْرُهُ رَفيع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 الص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نيع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حُبُّهُ حُبٌّ شَديد  ترَكَ العَرْشَ المَجيد مِنْ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جْلِنا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(هَللوا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alaarsha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almajid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visited us as a tender child because He loved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us to the degree that He left His throne for us. Hallelujah 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4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مَنْ في الأرْضِ طُراً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شَارِكوا جُندَ الس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َمَاءِ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وارفعُوا حَمْدَاً وَشُك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صَباحٍ وَمَسَ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سَلام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man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shareko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jondas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elsamaai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Sabahen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Everybody share with the angels praising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thanking day and night in peace.</a:t>
            </a: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52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latin typeface="Calibri"/>
                <a:cs typeface="+mn-cs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دَلَّتْ عَليْهِ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الأنبي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اءْ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سَالِفِ العَصْرِ القديمْ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واستقبَلَتهُ الأتقِياءْ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في هَيْكَلِ اللهِ العَظيمْ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dallat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alanbiaa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elaaSr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elqadeem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wastaqbalatho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alatqiaa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haykali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Prophets pointed at Him from old time, and the righteous received Him in the great temple of God.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3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solidFill>
                  <a:srgbClr val="005024"/>
                </a:solidFill>
                <a:latin typeface="Calibri"/>
                <a:cs typeface="+mn-cs"/>
              </a:rPr>
              <a:t>ال</a:t>
            </a:r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قرار:</a:t>
            </a: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زارَنا طِفلاً وَديع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قدْرُهُ رَفيع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ذا الص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نيع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حُبُّهُ حُبٌّ شَديد  ترَكَ العَرْشَ المَجيد مِنْ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جْلِنا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(هَللوا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هَللويا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qadroho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Saneea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shadid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alaarsha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almajid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ajlena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visited us as a tender child because He loved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us to the degree that He left His throne for us. Hallelujah </a:t>
            </a: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47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4472</TotalTime>
  <Words>872</Words>
  <Application>Microsoft Office PowerPoint</Application>
  <PresentationFormat>عرض على الشاشة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400</cp:revision>
  <dcterms:created xsi:type="dcterms:W3CDTF">2021-12-07T14:30:00Z</dcterms:created>
  <dcterms:modified xsi:type="dcterms:W3CDTF">2023-07-06T08:27:23Z</dcterms:modified>
</cp:coreProperties>
</file>