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18" r:id="rId3"/>
    <p:sldId id="319" r:id="rId4"/>
    <p:sldId id="32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19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جوعني ليك واشبعني بيك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latin typeface="Calibri"/>
                <a:cs typeface="+mn-cs"/>
              </a:rPr>
              <a:t> -1</a:t>
            </a:r>
            <a:r>
              <a:rPr lang="en-US" sz="4000" b="1" dirty="0">
                <a:latin typeface="Calibri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جَوَّعْني ليك واشبِعْني بيك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اشبِعْن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ـــــ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 رَبِّي بفيض غِناك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فلا أحْتاجُ في أيِّ جوعٍ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(أنْ أش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بَعَ مِنْ سِواك)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jawwaani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weshbeani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eshbeani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befeD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ghenak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ahtajo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aii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jooaen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(an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ashbaaa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sewak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Let me need You and be filled by You, fill me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Lord by the flow of Your riches. So I will not need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in any hunger to be filled but by You.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>
                <a:latin typeface="Calibri"/>
                <a:cs typeface="+mn-cs"/>
              </a:rPr>
              <a:t> -2</a:t>
            </a:r>
            <a:r>
              <a:rPr lang="en-US" sz="3600" b="1" dirty="0">
                <a:latin typeface="Calibri"/>
                <a:cs typeface="+mn-cs"/>
              </a:rPr>
              <a:t> </a:t>
            </a:r>
            <a:r>
              <a:rPr lang="ar-SA" sz="4400" b="1" dirty="0">
                <a:cs typeface="+mn-cs"/>
              </a:rPr>
              <a:t>اِ</a:t>
            </a:r>
            <a:r>
              <a:rPr lang="ar-EG" sz="4400" b="1" dirty="0">
                <a:cs typeface="+mn-cs"/>
              </a:rPr>
              <a:t>مْلأ عِينَيَّ بِجَمال يَسُوع</a:t>
            </a:r>
            <a:br>
              <a:rPr lang="ar-SA" sz="4400" b="1" dirty="0">
                <a:cs typeface="+mn-cs"/>
              </a:rPr>
            </a:br>
            <a:r>
              <a:rPr lang="ar-SA" sz="4400" b="1" dirty="0">
                <a:cs typeface="+mn-cs"/>
              </a:rPr>
              <a:t>اِ</a:t>
            </a:r>
            <a:r>
              <a:rPr lang="ar-EG" sz="4400" b="1" dirty="0">
                <a:cs typeface="+mn-cs"/>
              </a:rPr>
              <a:t>شْغِلْ خَيالي بِجروح يَسوع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فلا أحْتاجُ في أيِّ ضيقٍ</a:t>
            </a:r>
            <a:br>
              <a:rPr lang="ar-SA" sz="4400" b="1" dirty="0">
                <a:cs typeface="+mn-cs"/>
              </a:rPr>
            </a:br>
            <a:r>
              <a:rPr lang="ar-EG" sz="4400" b="1" dirty="0">
                <a:cs typeface="+mn-cs"/>
              </a:rPr>
              <a:t>(أنْ أبحَثَ عَنْ سِواك)</a:t>
            </a:r>
            <a:r>
              <a:rPr lang="ar-EG" sz="3200" b="1" dirty="0">
                <a:cs typeface="+mn-cs"/>
              </a:rPr>
              <a:t>2</a:t>
            </a:r>
            <a:br>
              <a:rPr lang="en-US" sz="2400" b="1" dirty="0">
                <a:cs typeface="+mn-cs"/>
              </a:rPr>
            </a:br>
            <a:endParaRPr lang="en-US" sz="2400" b="1" dirty="0">
              <a:cs typeface="+mn-cs"/>
            </a:endParaRPr>
          </a:p>
          <a:p>
            <a:pPr rtl="1"/>
            <a:r>
              <a:rPr lang="en-US" sz="2800" b="1" dirty="0" err="1">
                <a:solidFill>
                  <a:srgbClr val="FF0000"/>
                </a:solidFill>
                <a:cs typeface="+mn-cs"/>
              </a:rPr>
              <a:t>emla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aenayya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</a:t>
            </a:r>
            <a:r>
              <a:rPr lang="ar-SA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jamal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yasou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eshghel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khayali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bejrooh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yasooa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fala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ahtajo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aii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Deeqen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(an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abhatha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sewak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endParaRPr lang="en-US" sz="16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800" b="1" dirty="0">
                <a:cs typeface="+mn-cs"/>
              </a:rPr>
            </a:br>
            <a:br>
              <a:rPr lang="en-US" sz="800" b="1" dirty="0">
                <a:cs typeface="+mn-cs"/>
              </a:rPr>
            </a:br>
            <a:r>
              <a:rPr lang="en-US" sz="2400" b="1" dirty="0">
                <a:cs typeface="+mn-cs"/>
              </a:rPr>
              <a:t>Fill my eyes with the beauty of Jesus, keep my</a:t>
            </a:r>
          </a:p>
          <a:p>
            <a:pPr rtl="1"/>
            <a:r>
              <a:rPr lang="en-US" sz="2400" b="1" dirty="0">
                <a:cs typeface="+mn-cs"/>
              </a:rPr>
              <a:t> mind busy by His wounds, so I will not need in </a:t>
            </a:r>
          </a:p>
          <a:p>
            <a:pPr rtl="1"/>
            <a:r>
              <a:rPr lang="en-US" sz="2400" b="1" dirty="0">
                <a:cs typeface="+mn-cs"/>
              </a:rPr>
              <a:t>any trouble to look for anybody but You.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7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latin typeface="Calibri"/>
                <a:cs typeface="+mn-cs"/>
              </a:rPr>
              <a:t> -3</a:t>
            </a:r>
            <a:r>
              <a:rPr lang="en-US" b="1" dirty="0">
                <a:latin typeface="Calibri"/>
                <a:cs typeface="+mn-cs"/>
              </a:rPr>
              <a:t> </a:t>
            </a:r>
            <a:r>
              <a:rPr lang="ar-EG" sz="4400" b="1" dirty="0">
                <a:cs typeface="+mn-cs"/>
              </a:rPr>
              <a:t>امسَحْ دُموعي أبرئ جُروحي</a:t>
            </a:r>
            <a:br>
              <a:rPr lang="ar-SA" sz="4400" b="1" dirty="0">
                <a:cs typeface="+mn-cs"/>
              </a:rPr>
            </a:br>
            <a:r>
              <a:rPr lang="ar-EG" sz="4400" b="1" dirty="0">
                <a:cs typeface="+mn-cs"/>
              </a:rPr>
              <a:t>أنتَ </a:t>
            </a:r>
            <a:r>
              <a:rPr lang="ar-EG" sz="4400" b="1" dirty="0" err="1">
                <a:cs typeface="+mn-cs"/>
              </a:rPr>
              <a:t>شِفائ</a:t>
            </a:r>
            <a:r>
              <a:rPr lang="ar-SA" sz="4400" b="1" dirty="0">
                <a:cs typeface="+mn-cs"/>
              </a:rPr>
              <a:t>ـــــــــــ</a:t>
            </a:r>
            <a:r>
              <a:rPr lang="ar-EG" sz="4400" b="1" dirty="0">
                <a:cs typeface="+mn-cs"/>
              </a:rPr>
              <a:t>ي عَزاءُ روحي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نَـشِيدُ قلبي هُتافُ نَفسي</a:t>
            </a:r>
            <a:br>
              <a:rPr lang="ar-SA" sz="4400" b="1" dirty="0">
                <a:cs typeface="+mn-cs"/>
              </a:rPr>
            </a:br>
            <a:r>
              <a:rPr lang="ar-EG" sz="4400" b="1" dirty="0">
                <a:cs typeface="+mn-cs"/>
              </a:rPr>
              <a:t>(إله</a:t>
            </a:r>
            <a:r>
              <a:rPr lang="ar-SA" sz="4400" b="1" dirty="0">
                <a:cs typeface="+mn-cs"/>
              </a:rPr>
              <a:t>ـــــ</a:t>
            </a:r>
            <a:r>
              <a:rPr lang="ar-EG" sz="4400" b="1" dirty="0">
                <a:cs typeface="+mn-cs"/>
              </a:rPr>
              <a:t>ي لَيْسَ سِواك)</a:t>
            </a:r>
            <a:r>
              <a:rPr lang="ar-EG" sz="3200" b="1" dirty="0">
                <a:cs typeface="+mn-cs"/>
              </a:rPr>
              <a:t>2</a:t>
            </a:r>
            <a:br>
              <a:rPr lang="en-US" sz="2400" b="1" dirty="0">
                <a:cs typeface="+mn-cs"/>
              </a:rPr>
            </a:br>
            <a:endParaRPr lang="en-US" sz="2400" b="1" dirty="0">
              <a:cs typeface="+mn-cs"/>
            </a:endParaRPr>
          </a:p>
          <a:p>
            <a:pPr rtl="1"/>
            <a:r>
              <a:rPr lang="en-US" sz="2800" b="1" dirty="0" err="1">
                <a:solidFill>
                  <a:srgbClr val="FF0000"/>
                </a:solidFill>
                <a:cs typeface="+mn-cs"/>
              </a:rPr>
              <a:t>emsah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domoai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 abri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jorohi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anta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shefaai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aazaao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rohi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nasheedo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qalbi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hotafo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aomri</a:t>
            </a:r>
            <a:endParaRPr lang="en-US" sz="2800" b="1" dirty="0">
              <a:solidFill>
                <a:srgbClr val="FF0000"/>
              </a:solidFill>
              <a:cs typeface="+mn-cs"/>
            </a:endParaRPr>
          </a:p>
          <a:p>
            <a:pPr rtl="1"/>
            <a:r>
              <a:rPr 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elahi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laysa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sewak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ar-EG" sz="1000" b="1" dirty="0">
                <a:cs typeface="+mn-cs"/>
              </a:rPr>
            </a:br>
            <a:endParaRPr lang="en-US" sz="900" b="1" dirty="0">
              <a:cs typeface="+mn-cs"/>
            </a:endParaRPr>
          </a:p>
          <a:p>
            <a:pPr rtl="1"/>
            <a:br>
              <a:rPr lang="en-US" sz="800" b="1" dirty="0">
                <a:cs typeface="+mn-cs"/>
              </a:rPr>
            </a:br>
            <a:r>
              <a:rPr lang="en-US" sz="2800" b="1" dirty="0">
                <a:cs typeface="+mn-cs"/>
              </a:rPr>
              <a:t>Wipe my tears, heal my wounds, You are my cure</a:t>
            </a:r>
          </a:p>
          <a:p>
            <a:pPr rtl="1"/>
            <a:r>
              <a:rPr lang="en-US" sz="2800" b="1" dirty="0">
                <a:cs typeface="+mn-cs"/>
              </a:rPr>
              <a:t> and condolence of my soul. The song of my heart </a:t>
            </a:r>
          </a:p>
          <a:p>
            <a:pPr rtl="1"/>
            <a:r>
              <a:rPr lang="en-US" sz="2800" b="1" dirty="0">
                <a:cs typeface="+mn-cs"/>
              </a:rPr>
              <a:t>and the shout of my life is You alone, Lord.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8913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4468</TotalTime>
  <Words>271</Words>
  <Application>Microsoft Office PowerPoint</Application>
  <PresentationFormat>عرض على الشاشة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400</cp:revision>
  <dcterms:created xsi:type="dcterms:W3CDTF">2021-12-07T14:30:00Z</dcterms:created>
  <dcterms:modified xsi:type="dcterms:W3CDTF">2023-07-06T13:35:59Z</dcterms:modified>
</cp:coreProperties>
</file>