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9"/>
            <p14:sldId id="320"/>
            <p14:sldId id="321"/>
            <p14:sldId id="322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دايماً </a:t>
            </a:r>
            <a:r>
              <a:rPr lang="ar-EG" sz="6000" b="1" dirty="0" err="1"/>
              <a:t>بتخبِّيني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دايماً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بِتْخَبِّـين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لمَّا تِهِّبْ الرِّيـــــحْ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بِجْناحكْ تِداريني  وَعْدك وَعد صَريحْ</a:t>
            </a:r>
          </a:p>
          <a:p>
            <a:pPr rtl="1"/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dayman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betkhabbini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teheb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erreeh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bejnahak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tedarini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Sareeh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always shelter me from the winds. You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protect me under Your wings as You promised.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9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</a:p>
          <a:p>
            <a:pPr rtl="1"/>
            <a:r>
              <a:rPr lang="ar-EG" sz="100" b="1" kern="0" noProof="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لمَّا النَّاس تِنْسَ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اني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وَأشْعُر إنِّي وَحِيدْ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أصْرُخْ لكْ في مَكاني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تيج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بِحُب أكيدْ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(وِتنَسِّيني وِتعَزِّيني)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يا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يَسُــــــــــــــوع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tensani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washaor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aSrokh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teji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akeed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wetnassini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wetaazzini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people forget me and I feel lonely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cry to You, You come with sure love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save and comfort me, Jesus.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دايماً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بِتْخَبِّـين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لمَّا تِهِّبْ الرِّيـــــحْ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بِجْناحكْ تِداريني  وَعْدك وَعد صَريحْ</a:t>
            </a:r>
          </a:p>
          <a:p>
            <a:pPr rtl="1"/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dayman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betkhabbini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teheb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erreeh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bejnahak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tedarini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Sareeh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always shelter me from the winds. You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protect me under Your wings as You promised.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71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لمَّا النَّاس تِحَارِبني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بالإيمـــان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بالقــــــــــاكْ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صُوتكْ يِنْدَه ”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ـي“   أجري وأبَات في حِمَاكْ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(وِتنَسِّيني وِتعَزِّيني)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يا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يَسُـــــــــــــــــــــــوع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lamman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elnas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teharebni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bel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balqak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 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Sotak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yendah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ebni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ajri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wabat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hemak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wetnassini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wetaazzini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)2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yasou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When people fight me, I meet You with faith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Your voice calls "My son" I run to Your shelter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You save and comfort me, Jesus.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47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دايماً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بِتْخَبِّـين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لمَّا تِهِّبْ الرِّيـــــحْ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بِجْناحكْ تِداريني  وَعْدك وَعد صَريحْ</a:t>
            </a:r>
          </a:p>
          <a:p>
            <a:pPr rtl="1"/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dayman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betkhabbini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teheb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erreeh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bejnahak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tedarini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Sareeh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always shelter me from the winds. You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protect me under Your wings as You promised.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55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لمَّا النَّاس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بِتهينني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وأرْجَع وَأنا مَجْروحْ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بِصَليبكْ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بِتعِينن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ـي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وِيشَجَّعْن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الر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وحْ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(وِتنَسِّيني وِتعَزِّيني)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يا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يَسُـــــــــ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ـــــوع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bethenni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warjaa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majrooh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Saleebak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betaenni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wyeshajjaani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rooh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wetnassini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wetaazzini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people insult me and I am wounded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help me with Your cross and Your Spirit encourages me. You save and comfort me, Jesus.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31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دايماً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بِتْخَبِّـين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لمَّا تِهِّبْ الرِّيـــــحْ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بِجْناحكْ تِداريني  وَعْدك وَعد صَريحْ</a:t>
            </a:r>
          </a:p>
          <a:p>
            <a:pPr rtl="1"/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dayman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betkhabbini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teheb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erreeh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bejnahak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tedarini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Sareeh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always shelter me from the winds. You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protect me under Your wings as You promised.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352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4802</TotalTime>
  <Words>445</Words>
  <Application>Microsoft Office PowerPoint</Application>
  <PresentationFormat>عرض على الشاشة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448</cp:revision>
  <dcterms:created xsi:type="dcterms:W3CDTF">2021-12-07T14:30:00Z</dcterms:created>
  <dcterms:modified xsi:type="dcterms:W3CDTF">2023-08-03T07:17:31Z</dcterms:modified>
</cp:coreProperties>
</file>