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2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7" d="100"/>
          <a:sy n="57" d="100"/>
        </p:scale>
        <p:origin x="4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ربي </a:t>
            </a:r>
            <a:r>
              <a:rPr lang="ar-EG" sz="6000" b="1" dirty="0" err="1"/>
              <a:t>إنت</a:t>
            </a:r>
            <a:r>
              <a:rPr lang="ar-EG" sz="6000" b="1" dirty="0"/>
              <a:t> حياتي كل حبي وأوقاتي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حَيَاتـــــــي   كُل حُبِّـــــي وِأوقاتي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مِلك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إلَهـــي   حَتَّى وَقت لِعبــــــــي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مَفيش زَيَّك في الدُّنيَـا   قلبي مَعَاك ثانيَة بثانيَة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إدِّيتني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هِدِيَّــــة   لِيك كُل قلبــــــــــــي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awqati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leabi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zayyak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fiddonia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thaniab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thania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eddetni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essma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You are my life and love. My time is Yours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even my fun time. My heart is with You every second.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There is no one like You. You gave me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heaven as a gift so all my heart is Yours.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دَايمَاً إيدِي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وِعِينَــــــيَّ عَليك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وِفي لِسَاني تَرنيمَــة   وِقلبي فَرحَان بيك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فَدِيتنـي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اللي رَعِيتني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لو فَتَحت عِينَــــيَّ   وِبَصِّيت حَوَالَــــيَّ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هالاقي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زَيَّك حِلو لِيَّ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dayman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filsani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tarnima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fadetni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raaetni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fattaht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baSSait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halaqi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zayyak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hand is in Yours and my eyes gaze at You, my tongue is full of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song and my heart is full of joy. You redeemed me and quenched me.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If I open my eye and look around I will see nobody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else as good as You are to me.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4899</TotalTime>
  <Words>246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467</cp:revision>
  <dcterms:created xsi:type="dcterms:W3CDTF">2021-12-07T14:30:00Z</dcterms:created>
  <dcterms:modified xsi:type="dcterms:W3CDTF">2023-11-20T09:01:47Z</dcterms:modified>
</cp:coreProperties>
</file>