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22" r:id="rId3"/>
    <p:sldId id="320" r:id="rId4"/>
    <p:sldId id="330" r:id="rId5"/>
    <p:sldId id="324" r:id="rId6"/>
    <p:sldId id="333" r:id="rId7"/>
    <p:sldId id="326" r:id="rId8"/>
    <p:sldId id="332" r:id="rId9"/>
    <p:sldId id="328" r:id="rId10"/>
    <p:sldId id="331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2"/>
            <p14:sldId id="320"/>
            <p14:sldId id="330"/>
            <p14:sldId id="324"/>
            <p14:sldId id="333"/>
            <p14:sldId id="326"/>
            <p14:sldId id="332"/>
            <p14:sldId id="328"/>
            <p14:sldId id="3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سُلطانك أعظَم سُلطان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altLang="zh-CN" sz="32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سُلطانك أعظَم سُلطان   اِسمك أعظَم اِسم كَمَان</a:t>
            </a:r>
            <a:br>
              <a:rPr kumimoji="0" lang="ar-EG" sz="4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يشهَد عَنَّك كُل كَيَان   أبدِي وأزَلي وجاي وكان</a:t>
            </a:r>
          </a:p>
          <a:p>
            <a:pPr rtl="1"/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soltanak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aazam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soltan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esmak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aazam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esm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kaman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yeshhad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aannak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kol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kayan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abadi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we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azali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wejaio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kan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10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rtl="1"/>
            <a:endParaRPr lang="en-US" sz="10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Your authority is great and Your name is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the greatest name. Everything, past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present or in the future, testifies for You.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8991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altLang="zh-CN" sz="32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سُلطانك أعظَم سُلطان   اِسمك أعظَم اِسم كَمَان</a:t>
            </a:r>
            <a:br>
              <a:rPr kumimoji="0" lang="ar-EG" sz="4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يشهَد عَنَّك كُل كَيَان   أبدِي وأزَلي وجاي وكان</a:t>
            </a:r>
          </a:p>
          <a:p>
            <a:pPr rtl="1"/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soltanak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aazam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soltan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esmak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aazam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esm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kaman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yeshhad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aannak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kol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kayan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abadi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we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azali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wejaio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kan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10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rtl="1"/>
            <a:endParaRPr lang="en-US" sz="10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Your authority is great and Your name is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the greatest name. Everything, past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present or in the future, testifies for You.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222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يشهَد عَن أمجَادك مَاضي 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وحَاضِر مَجدك في الأكوَان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حَتَّى تاريخ الأرض العَادي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صَانِع صَفَحَاته بسُلطان</a:t>
            </a:r>
          </a:p>
          <a:p>
            <a:pPr rtl="1"/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yeshhad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amjadak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maDi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haDer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majdak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akwan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hatta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tareekh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elarDel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aadi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Sanea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Safahato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bsoltan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The past testifies for Your glory which is present in the universe. You made history with authority.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altLang="zh-CN" sz="32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سُلطانك أعظَم سُلطان   اِسمك أعظَم اِسم كَمَان</a:t>
            </a:r>
            <a:br>
              <a:rPr kumimoji="0" lang="ar-EG" sz="4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يشهَد عَنَّك كُل كَيَان   أبدِي وأزَلي وجاي وكان</a:t>
            </a:r>
          </a:p>
          <a:p>
            <a:pPr rtl="1"/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soltanak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aazam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soltan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esmak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aazam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esm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kaman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yeshhad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aannak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kol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kayan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abadi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we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azali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wejaio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kan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10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rtl="1"/>
            <a:endParaRPr lang="en-US" sz="10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Your authority is great and Your name is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the greatest name. Everything, past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present or in the future, testifies for You.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4679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شَاول مِين خَلاه يتكَلِّم   يعلِن برَّك بالإيمَــان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وِالسَّامِرِيَّة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الخَاطيَة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تِسَلِّم   وتبَشَّر بيَسوع حَنَّان</a:t>
            </a:r>
          </a:p>
          <a:p>
            <a:pPr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shawol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mean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khallah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yetkallem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yealen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berrak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bel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eman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wessameri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alkhatia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tsallem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wet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bashshar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yasou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hannan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Who made Saul announce Your righteousness in faith? Who made the sinful Samaritan woman preach Your compassion?.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4750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altLang="zh-CN" sz="32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سُلطانك أعظَم سُلطان   اِسمك أعظَم اِسم كَمَان</a:t>
            </a:r>
            <a:br>
              <a:rPr kumimoji="0" lang="ar-EG" sz="4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يشهَد عَنَّك كُل كَيَان   أبدِي وأزَلي وجاي وكان</a:t>
            </a:r>
          </a:p>
          <a:p>
            <a:pPr rtl="1"/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soltanak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aazam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soltan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esmak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aazam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esm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kaman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yeshhad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aannak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kol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kayan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abadi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we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azali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wejaio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kan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10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rtl="1"/>
            <a:endParaRPr lang="en-US" sz="10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Your authority is great and Your name is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the greatest name. Everything, past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present or in the future, testifies for You.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978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صُوتك حَرَّك إيد المُـــوت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قُلت لعَازَر أُخرُج قــــــــــــام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حَتَّى إن كان المُوت لُه صُوت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صُوتك يدِّي القلب أمَـــــــــان</a:t>
            </a:r>
          </a:p>
          <a:p>
            <a:pPr rtl="1"/>
            <a:b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Sotak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harrak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eed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elmot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olt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laazar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okhroj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am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hattan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elmot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lo Sot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Sotak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yeddi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alalb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aman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Your voice moved the hand of death. You said “Lazarus come out” and he rose. Even if death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has a voice, Your voice gives the heart peace.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3435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altLang="zh-CN" sz="32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سُلطانك أعظَم سُلطان   اِسمك أعظَم اِسم كَمَان</a:t>
            </a:r>
            <a:br>
              <a:rPr kumimoji="0" lang="ar-EG" sz="4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يشهَد عَنَّك كُل كَيَان   أبدِي وأزَلي وجاي وكان</a:t>
            </a:r>
          </a:p>
          <a:p>
            <a:pPr rtl="1"/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soltanak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aazam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soltan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esmak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aazam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esm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kaman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yeshhad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aannak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kol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kayan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abadi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we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azali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wejaio</a:t>
            </a: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1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kan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10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rtl="1"/>
            <a:endParaRPr lang="en-US" sz="10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Your authority is great and Your name is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the greatest name. Everything, past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present or in the future, testifies for You.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834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4-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يشهَد عَن أمجَادك مَاضي 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وحَاضِر مَجدك في الأكوَان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حَتَّى تاريخ الأرض العَادي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صَانِع صَفَحَاته بسُلطان</a:t>
            </a:r>
          </a:p>
          <a:p>
            <a:pPr rtl="1"/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yeshhad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amjadak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maDi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haDer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majdak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akwan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hatta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tareekh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elarDel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aadi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Sanea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Safahato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bsoltan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The past testifies for Your glory which is present in the universe. You made history with authority.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117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5158</TotalTime>
  <Words>574</Words>
  <Application>Microsoft Office PowerPoint</Application>
  <PresentationFormat>عرض على الشاشة (4:3)</PresentationFormat>
  <Paragraphs>54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508</cp:revision>
  <dcterms:created xsi:type="dcterms:W3CDTF">2021-12-07T14:30:00Z</dcterms:created>
  <dcterms:modified xsi:type="dcterms:W3CDTF">2023-08-29T07:09:17Z</dcterms:modified>
</cp:coreProperties>
</file>