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4" r:id="rId4"/>
    <p:sldId id="326" r:id="rId5"/>
    <p:sldId id="329" r:id="rId6"/>
    <p:sldId id="330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6"/>
            <p14:sldId id="329"/>
            <p14:sldId id="330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سنين طويلة مضت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سِنين طَويلَة مَضَتْ   والرَّب مُعْتَني بيَّ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وِكُل يُوم مَحْمـــــــــول 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عالأذْرُعْ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الأبَدِيَّة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(ويَسوع بِيَدُّه ماسِكْني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مَراعٍ خُضْر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رابِضْنِي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tawila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mahmool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aal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althroa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khoDr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rabeDni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Long years passed while God took care of me.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carried everyday on the eternal arms. Jesus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is holding me in His hand, leading me to green pastures.</a:t>
            </a:r>
            <a:endParaRPr kumimoji="0" lang="ar-EG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 سَبَاني بِحُبُّه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وِالقَلب بِقِي فرْحانْ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وَعَد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يجينــا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مِنْ مَجْدُه   وتنتهي الأحْـ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ـزانْ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(تِبْقى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كُلَّهــــا لِيَّ   أعْظَمْ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مافيها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فادِيَّ)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behobbo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yejena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wetentehi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elahzan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mafiha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captured me with His love, He promised to come from His glory to end grief. Heaven will all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mine with Jesus, the greatest in there.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مَلِكْ المُلوكْ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يايَسـوع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المَجـــروحْ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نُفُوسنا فـــــــي احْتِياجْ   أنْ تَمْتَلي بالرُّوحْ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(وِتْفيضْ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فـــــــيَّ   بمَوَاهْبك الرُّوحِيَّة)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almajrooh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nofosna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ahtiaj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tamtali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wetfeeD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mawahbak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elrrohia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King of kings, our wounded Lord,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souls need to be filled by the Spirit. And You overflow in me, Lord , Your spiritual gifts.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33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مَلِكْ المُلوكْ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يايَســـوع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الأسْيـــــــــادْ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نُفوسْنا في انتِظــــــــــارْ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تاخُدنا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لِلأمْجَـــــــادْ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واتمَلَّى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فيكْ بِعينَــيَّ 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ياغالي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asyad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elsayed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nofosna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antezar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takhodna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amjad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watmalla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King of kings and Lord of lords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souls are waiting for You to take us to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glories, and always look at You, dear Jesus.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76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5-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قَرَّب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يجينا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يَسوع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ياخُدنا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عالسَّحَاب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ويمسَح الدُّمُـــــــــوع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وتِتتِهي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الأتعَــاب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(نِسعَد بيه في الأبَدِيَّة  نِفرَح أفرَاح سَمَاويَّة)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yejina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yakhodna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aalssahab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yemsah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eddomoa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tentehi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alataab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nesaad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samawia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is coming soon to take us on the clouds. He will wipe all tears and end the suffering. We will rejoice with him in heaven.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79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6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الآلات نِعزِف لُه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بلَحنِــــهِ الجَديد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نِغَنِّـــــــــــي ونرَنِّم لُه   بأعذَب الأناشيد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(نُسبَى هُناك في جَماله  ونشَاهِد مَجد جَلاله)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alalat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neazeflo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lahnehi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aljadeed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neghanni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wenrannem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loh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be 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aathabe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1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alanashid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nosba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jamalo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wenshahed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jalalo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will sing the new song and the best tunes for Him. We will be captured in his beauty and majesty.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69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5221</TotalTime>
  <Words>499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518</cp:revision>
  <dcterms:created xsi:type="dcterms:W3CDTF">2021-12-07T14:30:00Z</dcterms:created>
  <dcterms:modified xsi:type="dcterms:W3CDTF">2023-08-30T14:50:28Z</dcterms:modified>
</cp:coreProperties>
</file>