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5" r:id="rId2"/>
    <p:sldId id="324" r:id="rId3"/>
    <p:sldId id="326" r:id="rId4"/>
    <p:sldId id="327" r:id="rId5"/>
    <p:sldId id="328" r:id="rId6"/>
    <p:sldId id="329" r:id="rId7"/>
    <p:sldId id="330" r:id="rId8"/>
    <p:sldId id="331" r:id="rId9"/>
    <p:sldId id="332" r:id="rId10"/>
    <p:sldId id="333" r:id="rId11"/>
    <p:sldId id="334" r:id="rId12"/>
    <p:sldId id="335" r:id="rId13"/>
    <p:sldId id="336" r:id="rId14"/>
    <p:sldId id="29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4"/>
            <p14:sldId id="326"/>
            <p14:sldId id="327"/>
            <p14:sldId id="328"/>
            <p14:sldId id="329"/>
            <p14:sldId id="330"/>
            <p14:sldId id="331"/>
            <p14:sldId id="332"/>
            <p14:sldId id="333"/>
            <p14:sldId id="334"/>
            <p14:sldId id="335"/>
            <p14:sldId id="33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57" autoAdjust="0"/>
    <p:restoredTop sz="94660"/>
  </p:normalViewPr>
  <p:slideViewPr>
    <p:cSldViewPr>
      <p:cViewPr varScale="1">
        <p:scale>
          <a:sx n="90" d="100"/>
          <a:sy n="90" d="100"/>
        </p:scale>
        <p:origin x="171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9/12/2023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شكراً لربٍّ فضله بحر طما زخَّار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239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5-</a:t>
            </a:r>
            <a:r>
              <a:rPr lang="ar-EG" sz="3600" b="1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</a:p>
          <a:p>
            <a:pPr rtl="1"/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نَشكُرُكَ اللهُمَّ مِن   أجلِ عَطَايَاكَ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فالمَالُ وَالصَّحَّةُ وَالحَيَــــاةُ جَدوَاكَ</a:t>
            </a:r>
          </a:p>
          <a:p>
            <a:pPr rtl="1"/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nashkoroka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allahomma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men  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ajli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aatayaka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fal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malo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waS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Sehhato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wal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haiato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jadwaka</a:t>
            </a:r>
            <a:br>
              <a:rPr kumimoji="0" lang="ar-EG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10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thank You Lord for Your gifts as money, health and life.</a:t>
            </a:r>
            <a:endParaRPr kumimoji="0" lang="ar-EG" sz="6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21626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239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جَمِيعُ ما نحيَا بِهِ مِن فَضلِهِ العَمِيم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فَلنَشكُرَنْهُ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دَائِمَـــاً   لِحُبِّـــهِ العَظيم</a:t>
            </a:r>
          </a:p>
          <a:p>
            <a:pPr rtl="1"/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jameeao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nahia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faDlehi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elaameem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nashkoranho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daaeman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hobbehi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alaazeem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 gave us everything we need to live out of His generosity. Let’s thank Him always for His blessings.</a:t>
            </a:r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11702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239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6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</a:t>
            </a:r>
            <a:r>
              <a:rPr lang="ar-EG" sz="3600" b="1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</a:p>
          <a:p>
            <a:pPr rtl="1"/>
            <a:r>
              <a:rPr kumimoji="0" lang="ar-EG" sz="53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فاقبَلْ إذاً يا رَبَّنا   مِن أجلِ ذا الإحسَان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مِنَّا قُلوبَاً مِلؤهَــا   عَوَاطِفُ الشُّكــرَان</a:t>
            </a:r>
          </a:p>
          <a:p>
            <a:pPr rtl="1"/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faqbal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ethan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ya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rabbana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men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ajli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lehsan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menna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qoloban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melaoha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aawatefo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elshokran</a:t>
            </a:r>
            <a:br>
              <a:rPr kumimoji="0" lang="ar-EG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en-US" sz="10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lang="ar-EG" sz="10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For all Your gifts Lord, accept our deep gratitude.</a:t>
            </a:r>
            <a:endParaRPr kumimoji="0" lang="ar-EG" sz="6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72601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239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جَمِيعُ ما نحيَا بِهِ مِن فَضلِهِ العَمِيم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فَلنَشكُرَنْهُ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دَائِمَـــاً   لِحُبِّـــهِ العَظيم</a:t>
            </a:r>
          </a:p>
          <a:p>
            <a:pPr rtl="1"/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jameeao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nahia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faDlehi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elaameem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nashkoranho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daaeman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hobbehi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alaazeem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 gave us everything we need to live out of His generosity. Let’s thank Him always for His blessings.</a:t>
            </a:r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89604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239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1-</a:t>
            </a:r>
            <a:r>
              <a:rPr lang="ar-EG" sz="3600" b="1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</a:p>
          <a:p>
            <a:pPr rtl="1"/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شُكرَاً لِرَبٍّ فَضـــلُهُ   بَحرٌ طَمَا زَخَّـار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يُروِي الثَّرَى مِن جُودِهِ   إذ يُرسِلُ الأمطار</a:t>
            </a:r>
          </a:p>
          <a:p>
            <a:pPr rtl="1"/>
            <a:endParaRPr kumimoji="0" lang="ar-EG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shokran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rabben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faDloho</a:t>
            </a:r>
            <a:r>
              <a:rPr lang="es-ES" sz="2800" b="1" kern="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bahron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tama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zakhkhar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yorwith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thara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jodehi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eth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yorselo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elamtar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en-US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thank the Lord Whose gifts are like a sea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flowing all the time. He waters land by the rain.</a:t>
            </a:r>
            <a:endParaRPr kumimoji="0" lang="ar-EG" sz="6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840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239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جَمِيعُ ما نحيَا بِهِ مِن فَضلِهِ العَمِيم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فَلنَشكُرَنْهُ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دَائِمَـــاً   لِحُبِّـــهِ العَظيم</a:t>
            </a:r>
          </a:p>
          <a:p>
            <a:pPr rtl="1"/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jameeao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nahia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faDlehi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elaameem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nashkoranho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daaeman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hobbehi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alaazeem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 gave us everything we need to live out of His generosity. Let’s thank Him always for His blessings.</a:t>
            </a:r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631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239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2-</a:t>
            </a:r>
            <a:r>
              <a:rPr lang="ar-EG" sz="3200" b="1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</a:p>
          <a:p>
            <a:pPr rtl="1"/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يُهدِي لَنا مِن شَمسِهِ   حَرَّاً بِهِ نَحيَا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وَمِن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نُسَيْمَاتِ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الصَّبَــــا   وَغَيْثِهِ نُروَى</a:t>
            </a:r>
          </a:p>
          <a:p>
            <a:pPr rtl="1"/>
            <a:endParaRPr kumimoji="0" lang="ar-EG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yohdi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shamsehi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harran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nahia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nosaymati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elSSaba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ghaythehi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norwa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 gives us heat from the sun and water from the clouds.</a:t>
            </a:r>
            <a:endParaRPr kumimoji="0" lang="ar-EG" sz="5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6820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239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جَمِيعُ ما نحيَا بِهِ مِن فَضلِهِ العَمِيم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فَلنَشكُرَنْهُ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دَائِمَـــاً   لِحُبِّـــهِ العَظيم</a:t>
            </a:r>
          </a:p>
          <a:p>
            <a:pPr rtl="1"/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jameeao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nahia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faDlehi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elaameem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nashkoranho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daaeman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hobbehi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alaazeem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 gave us everything we need to live out of His generosity. Let’s thank Him always for His blessings.</a:t>
            </a:r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3987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239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</a:t>
            </a:r>
            <a:r>
              <a:rPr lang="ar-EG" sz="3600" b="1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</a:p>
          <a:p>
            <a:pPr rtl="1"/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كُلُّ الوَرَى مِن خَلقِ مَنقد أبدَعَ الأكـوَان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وَزَانَ بالنَّجمِ الدُّجَـى   فأبهَجَ الإنسَان</a:t>
            </a:r>
          </a:p>
          <a:p>
            <a:pPr rtl="1"/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elwara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khalqi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man 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abdaa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alakwan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zana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bennajmi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eddoja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  fa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abhaja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alensan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 created everything. He puts the stars in the darkness to please humans.</a:t>
            </a:r>
            <a:endParaRPr kumimoji="0" lang="ar-EG" sz="5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550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239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جَمِيعُ ما نحيَا بِهِ مِن فَضلِهِ العَمِيم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فَلنَشكُرَنْهُ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دَائِمَـــاً   لِحُبِّـــهِ العَظيم</a:t>
            </a:r>
          </a:p>
          <a:p>
            <a:pPr rtl="1"/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jameeao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nahia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faDlehi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elaameem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nashkoranho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daaeman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hobbehi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alaazeem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 gave us everything we need to live out of His generosity. Let’s thank Him always for His blessings.</a:t>
            </a:r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1078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239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4-</a:t>
            </a:r>
            <a:r>
              <a:rPr lang="ar-EG" sz="3600" b="1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</a:p>
          <a:p>
            <a:pPr rtl="1"/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وَأطعَمَ الأطيَارَ مِن   أثمَــارِ غَرسِـــــهِ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فَكَم لَنا يُعطِــــي إذاً   مِن عَرشِ قُدسِهِ</a:t>
            </a:r>
          </a:p>
          <a:p>
            <a:pPr rtl="1"/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ataama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alatiara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men 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athmari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gharsehi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kam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yoati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ethan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men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aarshi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qodsehi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 feeds the birds from His garden’s fruits, so how much more can He give us from His Holy throne?.</a:t>
            </a:r>
            <a:endParaRPr kumimoji="0" lang="ar-EG" sz="5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65532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239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جَمِيعُ ما نحيَا بِهِ مِن فَضلِهِ العَمِيم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فَلنَشكُرَنْهُ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دَائِمَـــاً   لِحُبِّـــهِ العَظيم</a:t>
            </a:r>
          </a:p>
          <a:p>
            <a:pPr rtl="1"/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jameeao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nahia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faDlehi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elaameem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nashkoranho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daaeman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hobbehi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alaazeem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 gave us everything we need to live out of His generosity. Let’s thank Him always for His blessings.</a:t>
            </a:r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5379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5322</TotalTime>
  <Words>615</Words>
  <Application>Microsoft Office PowerPoint</Application>
  <PresentationFormat>عرض على الشاشة (4:3)</PresentationFormat>
  <Paragraphs>83</Paragraphs>
  <Slides>14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530</cp:revision>
  <dcterms:created xsi:type="dcterms:W3CDTF">2021-12-07T14:30:00Z</dcterms:created>
  <dcterms:modified xsi:type="dcterms:W3CDTF">2023-09-12T12:40:44Z</dcterms:modified>
</cp:coreProperties>
</file>