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4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شكراً لربٍّ فضله بحر طما زخَّار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نَشكُرُكَ اللهُمَّ مِن   أجلِ عَطَايَاكَ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فالمَالُ وَالصَّحَّةُ وَالحَيَــــاةُ جَدوَاكَ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nashkoroka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allahomma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aatayaka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Sehhato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haiato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jadwaka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thank You Lord for Your gifts as money, health and life.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2162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جَمِيعُ ما نحيَا بِهِ مِن فَضلِهِ العَمِيم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فَلنَشكُرَنْهُ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دَائِمَـــاً   لِحُبِّـــهِ العَظيم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elaameem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nashkoranho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alaazeem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gave us everything we need to live out of His generosity. Let’s thank Him always for His blessings.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170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53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فاقبَلْ إذاً يا رَبَّنا   مِن أجلِ ذا الإحسَان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مِنَّا قُلوبَاً مِلؤهَــا   عَوَاطِفُ الشُّكــرَان</a:t>
            </a: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faqbal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lehsan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qoloban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melaoha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aawatefo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elshokran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For all Your gifts Lord, accept our deep gratitude.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7260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جَمِيعُ ما نحيَا بِهِ مِن فَضلِهِ العَمِيم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فَلنَشكُرَنْهُ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دَائِمَـــاً   لِحُبِّـــهِ العَظيم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elaameem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nashkoranho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alaazeem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gave us everything we need to live out of His generosity. Let’s thank Him always for His blessings.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8960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شُكرَاً لِرَبٍّ فَضـــلُهُ   بَحرٌ طَمَا زَخَّـار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يُروِي الثَّرَى مِن جُودِهِ   إذ يُرسِلُ الأمطار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faDloho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bahron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zakhkhar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yorwith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jodehi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yorselo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elamtar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thank the Lord Whose gifts are like a sea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flowing all the time. He waters land by the rain.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جَمِيعُ ما نحيَا بِهِ مِن فَضلِهِ العَمِيم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فَلنَشكُرَنْهُ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دَائِمَـــاً   لِحُبِّـــهِ العَظيم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elaameem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nashkoranho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alaazeem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gave us everything we need to live out of His generosity. Let’s thank Him always for His blessings.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lang="ar-EG" sz="3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يُهدِي لَنا مِن شَمسِهِ   حَرَّاً بِهِ نَحيَا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وَمِن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نُسَيْمَاتِ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الصَّبَــــا   وَغَيْثِهِ نُروَى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yohdi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shamsehi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nosaymati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ghaythehi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norwa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gives us heat from the sun and water from the clouds.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682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جَمِيعُ ما نحيَا بِهِ مِن فَضلِهِ العَمِيم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فَلنَشكُرَنْهُ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دَائِمَـــاً   لِحُبِّـــهِ العَظيم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elaameem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nashkoranho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alaazeem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gave us everything we need to live out of His generosity. Let’s thank Him always for His blessings.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98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الوَرَى مِن خَلقِ مَنقد أبدَعَ الأكـوَان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وَزَانَ بالنَّجمِ الدُّجَـى   فأبهَجَ الإنسَان</a:t>
            </a:r>
          </a:p>
          <a:p>
            <a:pPr rtl="1"/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elwara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abdaa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alakwan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bennajmi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eddoja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 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abhaja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alensan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created everything. He puts the stars in the darkness to please humans.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50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جَمِيعُ ما نحيَا بِهِ مِن فَضلِهِ العَمِيم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فَلنَشكُرَنْهُ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دَائِمَـــاً   لِحُبِّـــهِ العَظيم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elaameem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nashkoranho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alaazeem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gave us everything we need to live out of His generosity. Let’s thank Him always for His blessings.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107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وَأطعَمَ الأطيَارَ مِن   أثمَــارِ غَرسِـــــهِ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فَكَم لَنا يُعطِــــي إذاً   مِن عَرشِ قُدسِهِ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alatiara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athmari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gharsehi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aarshi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qodsehi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feeds the birds from His garden’s fruits, so how much more can He give us from His Holy throne?.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6553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جَمِيعُ ما نحيَا بِهِ مِن فَضلِهِ العَمِيم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فَلنَشكُرَنْهُ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دَائِمَـــاً   لِحُبِّـــهِ العَظيم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faDlehi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elaameem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nashkoranho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alaazeem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gave us everything we need to live out of His generosity. Let’s thank Him always for His blessings.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379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5322</TotalTime>
  <Words>615</Words>
  <Application>Microsoft Office PowerPoint</Application>
  <PresentationFormat>عرض على الشاشة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530</cp:revision>
  <dcterms:created xsi:type="dcterms:W3CDTF">2021-12-07T14:30:00Z</dcterms:created>
  <dcterms:modified xsi:type="dcterms:W3CDTF">2023-09-12T12:40:44Z</dcterms:modified>
</cp:coreProperties>
</file>