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2" r:id="rId4"/>
    <p:sldId id="323" r:id="rId5"/>
    <p:sldId id="32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>
                <a:effectLst/>
                <a:latin typeface="Roboto" panose="02000000000000000000" pitchFamily="2" charset="0"/>
              </a:rPr>
              <a:t>علمني يا رب كيف اعيش</a:t>
            </a:r>
          </a:p>
          <a:p>
            <a:pPr algn="ctr"/>
            <a:br>
              <a:rPr lang="ar-EG" sz="6000" b="1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</a:b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  <a:r>
              <a:rPr lang="ar-EG" sz="4000" b="1" dirty="0">
                <a:cs typeface="+mn-cs"/>
              </a:rPr>
              <a:t> عَلِّمني يا رَبُّ كيفَ أعيشُ لك وَفِيَّاً طولَ الحَيَاة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يَشدُو لِسَاني نهَارَاً وَلَيْلاً شُكرَاً وَحَمدَاً لِلإلَه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عَلِّمني يا رَبُّ كيفَ أحيَا دَوْمَاً أمِيناً إلى المَمَات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فَليسَ شَيءٌ يَستَحِقُّ أن أُخزِيَ مَن لأجليَ مَات</a:t>
            </a:r>
            <a:endParaRPr lang="en-US" sz="4000" b="1" dirty="0">
              <a:cs typeface="+mn-cs"/>
            </a:endParaRPr>
          </a:p>
          <a:p>
            <a:pPr rtl="1"/>
            <a:br>
              <a:rPr lang="en-US" sz="1000" b="1" dirty="0"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aallemni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kayfa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aaeesho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wafian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alhayah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600" b="1" dirty="0" err="1">
                <a:solidFill>
                  <a:srgbClr val="FF0000"/>
                </a:solidFill>
                <a:cs typeface="+mn-cs"/>
              </a:rPr>
              <a:t>yashdo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lesani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naharan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laylan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shokran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hamdan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lel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elah</a:t>
            </a:r>
            <a:br>
              <a:rPr lang="en-US" sz="2600" b="1" dirty="0">
                <a:solidFill>
                  <a:srgbClr val="FF0000"/>
                </a:solidFill>
                <a:cs typeface="+mn-cs"/>
              </a:rPr>
            </a:b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aallemni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rabbo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kayfa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ahia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dawman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ameenan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ela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almamat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fa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laysa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shayaon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yastaheqqo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okhzia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man le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ajlia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mat</a:t>
            </a:r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Lord, teach me to live faithful to You all my life</a:t>
            </a:r>
          </a:p>
          <a:p>
            <a:pPr rtl="1"/>
            <a:r>
              <a:rPr lang="en-US" sz="2800" b="1" dirty="0">
                <a:cs typeface="+mn-cs"/>
              </a:rPr>
              <a:t> thanking you day and night. Nothing can make me</a:t>
            </a:r>
          </a:p>
          <a:p>
            <a:pPr rtl="1"/>
            <a:r>
              <a:rPr lang="en-US" sz="2800" b="1" dirty="0">
                <a:cs typeface="+mn-cs"/>
              </a:rPr>
              <a:t> disappoint You, Who died for me.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 عَلِّمني يا رَبُّ كيف أُسَامِحُ مَن بعِنادٍ حَقِّي اِستَبَاح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ذَكِّرْني كيفَ غَفَرتَ لي أنتَ بكُلِّ حُبٍّ وَسَمَاح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عَلِّمني كيف أُلقي عَنِّي هَمِّي وَحِملِي إلى التَّمَام</a:t>
            </a:r>
            <a:br>
              <a:rPr lang="ar-EG" sz="4400" b="1" dirty="0">
                <a:cs typeface="+mn-cs"/>
              </a:rPr>
            </a:br>
            <a:r>
              <a:rPr lang="ar-EG" sz="4000" b="1" dirty="0">
                <a:cs typeface="+mn-cs"/>
              </a:rPr>
              <a:t>وَأملأْ فَرَاغَ كُلِّ القلبِ بحُبِّـــكَ وَبالسَّـــــــــلام</a:t>
            </a:r>
          </a:p>
          <a:p>
            <a:pPr rtl="1"/>
            <a:br>
              <a:rPr lang="ar-EG" sz="1050" b="1" dirty="0">
                <a:cs typeface="+mn-cs"/>
              </a:rPr>
            </a:br>
            <a:r>
              <a:rPr lang="en-US" sz="2500" b="1" dirty="0" err="1">
                <a:solidFill>
                  <a:srgbClr val="FF0000"/>
                </a:solidFill>
                <a:cs typeface="+mn-cs"/>
              </a:rPr>
              <a:t>aallemni</a:t>
            </a:r>
            <a:r>
              <a:rPr lang="en-US" sz="25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5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cs typeface="+mn-cs"/>
              </a:rPr>
              <a:t>rabbo</a:t>
            </a:r>
            <a:r>
              <a:rPr lang="en-US" sz="25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cs typeface="+mn-cs"/>
              </a:rPr>
              <a:t>kayfa</a:t>
            </a:r>
            <a:r>
              <a:rPr lang="en-US" sz="25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cs typeface="+mn-cs"/>
              </a:rPr>
              <a:t>osameho</a:t>
            </a:r>
            <a:r>
              <a:rPr lang="en-US" sz="2500" b="1" dirty="0">
                <a:solidFill>
                  <a:srgbClr val="FF0000"/>
                </a:solidFill>
                <a:cs typeface="+mn-cs"/>
              </a:rPr>
              <a:t> man </a:t>
            </a:r>
            <a:r>
              <a:rPr lang="en-US" sz="2500" b="1" dirty="0" err="1">
                <a:solidFill>
                  <a:srgbClr val="FF0000"/>
                </a:solidFill>
                <a:cs typeface="+mn-cs"/>
              </a:rPr>
              <a:t>beaenaden</a:t>
            </a:r>
            <a:r>
              <a:rPr lang="en-US" sz="25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cs typeface="+mn-cs"/>
              </a:rPr>
              <a:t>qahhis</a:t>
            </a:r>
            <a:r>
              <a:rPr lang="en-US" sz="25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cs typeface="+mn-cs"/>
              </a:rPr>
              <a:t>tabah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thakkerni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kayfa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ghafarta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li anta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hobben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samah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aallemni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kayfa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olqi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aanni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hammi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hemli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tamam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wamlaa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faragha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alqalbi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hobbeka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blessalam</a:t>
            </a:r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Lord, teach me to forgive those who hurt me</a:t>
            </a:r>
          </a:p>
          <a:p>
            <a:pPr rtl="1"/>
            <a:r>
              <a:rPr lang="en-US" sz="2800" b="1" dirty="0">
                <a:cs typeface="+mn-cs"/>
              </a:rPr>
              <a:t> repeatedly. Remind me how You forgave me. Teach </a:t>
            </a:r>
          </a:p>
          <a:p>
            <a:pPr rtl="1"/>
            <a:r>
              <a:rPr lang="en-US" sz="2800" b="1" dirty="0">
                <a:cs typeface="+mn-cs"/>
              </a:rPr>
              <a:t>me to cast my burdens fully on You and fill my heart</a:t>
            </a:r>
          </a:p>
          <a:p>
            <a:pPr rtl="1"/>
            <a:r>
              <a:rPr lang="en-US" sz="2800" b="1" dirty="0">
                <a:cs typeface="+mn-cs"/>
              </a:rPr>
              <a:t> with Your love and peace.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3-</a:t>
            </a:r>
            <a:r>
              <a:rPr lang="ar-EG" sz="4400" b="1" dirty="0">
                <a:cs typeface="+mn-cs"/>
              </a:rPr>
              <a:t> </a:t>
            </a:r>
            <a:r>
              <a:rPr lang="ar-EG" sz="4000" b="1" dirty="0">
                <a:cs typeface="+mn-cs"/>
              </a:rPr>
              <a:t>عَلِّمني يا رَبُّ أُعطي دَوَامَاً كُلَّ مَا عِندِي بسُرُورِ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إذ بالعَطاءِ أعِيشُ سَعِيدَاً في رَغدَةٍ وَفي حُبُـــورِ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فكُلُّ ما أُعطِيكَ رَبِّي فضلُ يَدَيْكَ وَمِن عَطايَاكَ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عَلِّمني مُتعَـــةَ العَطَــاءِ فأشتَهي أن أُرضِيَكَ</a:t>
            </a:r>
          </a:p>
          <a:p>
            <a:pPr rtl="1"/>
            <a:br>
              <a:rPr lang="ar-EG" sz="1050" b="1" dirty="0"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aallemni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oati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dawaman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maaendi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soror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eth bel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aataai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aaisho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saaeedan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raghdaten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wafi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hobor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fakollo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ma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oatika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rabbi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faDlo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yadayka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wamen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aatayaka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aallemni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motaat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alaataai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ashtahi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orDiaka</a:t>
            </a:r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Lord, teach me to give with pleasure. Everything I give</a:t>
            </a:r>
          </a:p>
          <a:p>
            <a:pPr rtl="1"/>
            <a:r>
              <a:rPr lang="en-US" sz="2800" b="1" dirty="0">
                <a:cs typeface="+mn-cs"/>
              </a:rPr>
              <a:t> You is from Your goodness. Teach me the pleasure of</a:t>
            </a:r>
          </a:p>
          <a:p>
            <a:pPr rtl="1"/>
            <a:r>
              <a:rPr lang="en-US" sz="2800" b="1" dirty="0">
                <a:cs typeface="+mn-cs"/>
              </a:rPr>
              <a:t> giving so I can please You.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73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4- </a:t>
            </a:r>
            <a:r>
              <a:rPr lang="ar-EG" sz="4000" b="1" dirty="0">
                <a:cs typeface="+mn-cs"/>
              </a:rPr>
              <a:t>في فَرَحِي وَكذا كُلِّ حُزنٍ عَلِّمني يا رَبُّ أن أرَاكَ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حَتَّى وَإن كُنتُ أسكُنُ أرضِي ثَبِّت أنظارِي في سَمَاكَ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ففرحِي يَزدَادُ رَبِّي إذ أخطو مَعكَ نَحوَ الكَمَــال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وَلو مَرَرْتُ في الآلامِ فَقُربُكَ يُحيي المُحــــــال</a:t>
            </a:r>
          </a:p>
          <a:p>
            <a:pPr rtl="1"/>
            <a:br>
              <a:rPr lang="ar-EG" sz="12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farahi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wakatha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hoznen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aallemni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araka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hatta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in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konto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askono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arDi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thabbet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anzari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samaka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fa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farahi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yazdado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rabbi eth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akhto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maaka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nahwa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alkamal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walao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mararto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alaami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qorboka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yohii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almohal</a:t>
            </a:r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Teach me to see You in joy and in sorrow. Let me gaze</a:t>
            </a:r>
          </a:p>
          <a:p>
            <a:pPr rtl="1"/>
            <a:r>
              <a:rPr lang="en-US" sz="2800" b="1" dirty="0">
                <a:cs typeface="+mn-cs"/>
              </a:rPr>
              <a:t> at heaven even when I am still on earth. My joy </a:t>
            </a:r>
          </a:p>
          <a:p>
            <a:pPr rtl="1"/>
            <a:r>
              <a:rPr lang="en-US" sz="2800" b="1" dirty="0">
                <a:cs typeface="+mn-cs"/>
              </a:rPr>
              <a:t>increases as I grow with You even through pains.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71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4912</TotalTime>
  <Words>461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468</cp:revision>
  <dcterms:created xsi:type="dcterms:W3CDTF">2021-12-07T14:30:00Z</dcterms:created>
  <dcterms:modified xsi:type="dcterms:W3CDTF">2023-11-25T08:46:45Z</dcterms:modified>
</cp:coreProperties>
</file>