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-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قلبي ابتهاج وفرح كالأنهار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قلبيَ اِبتِهَـــاجٌ   وَفَرَحٌ كالأنهَـــــــار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 نَبعُ سُــــــرُورٍ   يَفيضُ باِستِمــــــرَار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فالمَسيــــــحُ فِــــيَّ   يَعِيــشُ باِنتِصَــــــار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فأشدُو دَوْمَاً مَجدَاً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مَجدَاً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لَيْلاً وَنَهَـــــــار)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ebtehajon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anhar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sorooren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yafee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temrar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yaaeesho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teSar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joy in my heart flowing like rivers or like an abundantly flowing spring. Jesus lives victoriously in me. I sing praises day and night.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5423</TotalTime>
  <Words>102</Words>
  <Application>Microsoft Office PowerPoint</Application>
  <PresentationFormat>عرض على الشاشة (4:3)</PresentationFormat>
  <Paragraphs>6</Paragraphs>
  <Slides>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541</cp:revision>
  <dcterms:created xsi:type="dcterms:W3CDTF">2021-12-07T14:30:00Z</dcterms:created>
  <dcterms:modified xsi:type="dcterms:W3CDTF">2023-10-24T11:13:51Z</dcterms:modified>
</cp:coreProperties>
</file>