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3" r:id="rId3"/>
    <p:sldId id="326" r:id="rId4"/>
    <p:sldId id="325" r:id="rId5"/>
    <p:sldId id="327" r:id="rId6"/>
    <p:sldId id="328" r:id="rId7"/>
    <p:sldId id="33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6"/>
            <p14:sldId id="325"/>
            <p14:sldId id="327"/>
            <p14:sldId id="328"/>
            <p14:sldId id="3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1" autoAdjust="0"/>
    <p:restoredTop sz="94660"/>
  </p:normalViewPr>
  <p:slideViewPr>
    <p:cSldViewPr>
      <p:cViewPr varScale="1">
        <p:scale>
          <a:sx n="93" d="100"/>
          <a:sy n="93" d="100"/>
        </p:scale>
        <p:origin x="1596" y="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60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152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9516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4953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25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كُلِّ يُوم أشُوف أُمُور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في كُلِّ يُوم   أشُــوف أُمُور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كَلِّمت قلبــــــي فِيها مِن سنين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فاكِر في يُــوم   هَمسك يقــول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أنا رَاجع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تاني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وهانهِض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 مَلايين</a:t>
            </a:r>
          </a:p>
          <a:p>
            <a:pPr rtl="1"/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 panose="020B0604020202020204" pitchFamily="34" charset="0"/>
            </a:endParaRPr>
          </a:p>
          <a:p>
            <a:pPr rtl="1"/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yom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ashof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omor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kallemt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albi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fiha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sneen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faker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yom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hamsak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yeqol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rajea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hanheD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malayeen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Every day I see things You told my heart about years ago.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I remember You told me once that You are coming back to revive millions.</a:t>
            </a: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دَرِّبنــي رَبِّــي   وخَلِّي قلبـي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يرجَع يعيش لِمَجدك مِن جديد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أرجَع أتــــوب   أنهَض أقـوم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أنسَى مَعَاك ضَعفــــي وأقول</a:t>
            </a:r>
          </a:p>
          <a:p>
            <a:pPr rtl="1"/>
            <a:b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darrebni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rabbi 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khalli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albi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yerjaa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yeaeesh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le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majdak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jdeed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arjaa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atob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anhaD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aaom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ansa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maaak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Daafi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waqol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Teach me Lord and make my heart live for Your glory. Let me repent and rise, forgetting my weakness and saying:</a:t>
            </a: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0054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أنا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هارجَع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لَك مِن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تاني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  أنا رَاجع لِمَكـاني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وَاقِف على الأسوَار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وبانادي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بإيمَاني وِبأغَـــــــــاني   بكلامِي بترنِيمَاتي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يَسوعِي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هايكون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نور إعلانِي</a:t>
            </a:r>
          </a:p>
          <a:p>
            <a:pPr rtl="1"/>
            <a:br>
              <a:rPr kumimoji="0" lang="ar-EG" sz="1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harjaalak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rajea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le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makani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waqef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aal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aswar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banadi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emani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web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aghani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kalami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tarnimati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yasouai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haykon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nor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ealani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will return to my watch point on the walls and call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with words and songs declaring the light of Jesus.</a:t>
            </a:r>
            <a:endParaRPr lang="ar-EG" sz="7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4316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غَيِّرني رَبِّي   وِالمِس حَيَاتي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عَلشَان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النَّاس تِشُوف فيَّ يَسوع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مُش بَسّ لِسَانـي   أو كَلِمَـــــاتي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لكن أعِيش تَسبيحَة لِيَســـــــوع</a:t>
            </a:r>
          </a:p>
          <a:p>
            <a:pPr rtl="1"/>
            <a:br>
              <a:rPr kumimoji="0" lang="ar-EG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ghayyerni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rabbi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welmes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hayati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aalashan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elnnas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tshof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yasou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mosh bas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lesani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aw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kalemati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laken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aaeesh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tasbiha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le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yasou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Lord, change me to resemble Jesus, not only in words but let me live as a praise song for Jesus.</a:t>
            </a: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0224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أسهَر أصَلِّي فاكِر رِسَالتي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وَأتعَلِّم رَبِّي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تاني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الانتِظار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أحيَا شَهَادَة   بمِسحَة بإرَادَة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وِتفِيض حَيَاتي دَايمَاً بالثِّمَار</a:t>
            </a:r>
          </a:p>
          <a:p>
            <a:pPr rtl="1"/>
            <a:br>
              <a:rPr kumimoji="0" lang="ar-EG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ashar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aSalli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faker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resalti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wataallem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rabbi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elentezar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ahia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shahada  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mesha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erada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wetfeeD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hayati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dayman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belththemar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Let me watch and wait for my mission. Let me live as a testimony willingly and let my life produce fruit.</a:t>
            </a: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7541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أنا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هارجَع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لَك مِن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تاني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  أنا رَاجع لِمَكـاني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وَاقِف على الأسوَار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وبانادي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بإيمَاني وِبأغَـــــــــاني   بكلامِي بترنِيمَاتي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يَسوعِي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هايكون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نور إعلانِي</a:t>
            </a:r>
          </a:p>
          <a:p>
            <a:pPr rtl="1"/>
            <a:br>
              <a:rPr kumimoji="0" lang="ar-EG" sz="1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harjaalak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rajea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le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makani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waqef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aal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aswar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banadi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emani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web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aghani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kalami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tarnimati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yasouai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haykon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nor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ealani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will return to my watch point on the walls and call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with words and songs declaring the light of Jesus.</a:t>
            </a:r>
            <a:endParaRPr lang="ar-EG" sz="7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8994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5439</TotalTime>
  <Words>449</Words>
  <Application>Microsoft Office PowerPoint</Application>
  <PresentationFormat>عرض على الشاشة (4:3)</PresentationFormat>
  <Paragraphs>26</Paragraphs>
  <Slides>8</Slides>
  <Notes>6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542</cp:revision>
  <dcterms:created xsi:type="dcterms:W3CDTF">2021-12-07T14:30:00Z</dcterms:created>
  <dcterms:modified xsi:type="dcterms:W3CDTF">2023-10-28T09:49:00Z</dcterms:modified>
</cp:coreProperties>
</file>