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2" r:id="rId3"/>
    <p:sldId id="320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>
                <a:cs typeface="+mn-cs"/>
              </a:rPr>
              <a:t>لولا النِّعمة ماكُنت أشوفَك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قرار: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لولا النِّعمة ماكُنت أشوفَك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ولا كان ليَّ مكان في سَمَاكْ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أنا مديُــون لك ربِّي بعُمري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 err="1">
                <a:solidFill>
                  <a:srgbClr val="005024"/>
                </a:solidFill>
                <a:cs typeface="+mn-cs"/>
              </a:rPr>
              <a:t>ياللي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فدِيتنـــي بسَفك دِمـاكْ</a:t>
            </a:r>
          </a:p>
          <a:p>
            <a:pPr rtl="1"/>
            <a:br>
              <a:rPr lang="ar-EG" sz="1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lolan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neama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makont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ashofak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madion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rabbi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aomri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yalli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fadetni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safk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demak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br>
              <a:rPr lang="en-US" sz="11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Without grace, I won’t see You or have a place in Heaven.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 I owe you my life Lord, You redeemed me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by shedding your blood.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08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قرار: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لولا النِّعمة ماكُنت أشوفَك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ولا كان ليَّ مكان في سَمَاكْ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أنا مديُــون لك ربِّي بعُمري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 err="1">
                <a:solidFill>
                  <a:srgbClr val="005024"/>
                </a:solidFill>
                <a:cs typeface="+mn-cs"/>
              </a:rPr>
              <a:t>ياللي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فدِيتنـــي بسَفك دِمـاكْ</a:t>
            </a:r>
          </a:p>
          <a:p>
            <a:pPr rtl="1"/>
            <a:br>
              <a:rPr lang="ar-EG" sz="1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lolan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neama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makont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ashofak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madion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rabbi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aomri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yalli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fadetni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safk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demak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br>
              <a:rPr lang="en-US" sz="11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Without grace, I won’t see You or have a place in Heaven.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 I owe you my life Lord, You redeemed me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by shedding your blood.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lang="ar-EG" b="1" dirty="0">
                <a:cs typeface="+mn-cs"/>
              </a:rPr>
              <a:t> </a:t>
            </a:r>
            <a:r>
              <a:rPr lang="ar-EG" altLang="ar-EG" sz="4400" b="1" dirty="0" err="1"/>
              <a:t>مانساش</a:t>
            </a:r>
            <a:r>
              <a:rPr lang="ar-EG" altLang="ar-EG" sz="4400" b="1" dirty="0"/>
              <a:t> أصلي كُنت أنا عَاصِي</a:t>
            </a:r>
            <a:br>
              <a:rPr lang="ar-EG" altLang="ar-EG" sz="4400" b="1" dirty="0"/>
            </a:br>
            <a:r>
              <a:rPr lang="ar-EG" altLang="ar-EG" sz="4400" b="1" dirty="0"/>
              <a:t>طُول أيَّامـــي وكُلِّــــــــي مَعَاصِي</a:t>
            </a:r>
            <a:br>
              <a:rPr lang="ar-EG" altLang="ar-EG" sz="4400" b="1" dirty="0"/>
            </a:br>
            <a:r>
              <a:rPr lang="ar-EG" altLang="ar-EG" sz="4400" b="1" dirty="0"/>
              <a:t>ضَرْبَــة طَرِيَّـــة في كُلِّ كيــــــاني</a:t>
            </a:r>
            <a:br>
              <a:rPr lang="ar-EG" altLang="ar-EG" sz="4400" b="1" dirty="0"/>
            </a:br>
            <a:r>
              <a:rPr lang="ar-EG" altLang="ar-EG" sz="4400" b="1" dirty="0"/>
              <a:t>مِن رِجلَــــــيَّ لِهــامِـــــة رَاســــي</a:t>
            </a:r>
            <a:br>
              <a:rPr lang="en-US" altLang="ar-EG" b="1" dirty="0"/>
            </a:br>
            <a:r>
              <a:rPr lang="en-US" altLang="ar-EG" sz="3200" b="1" dirty="0" err="1">
                <a:solidFill>
                  <a:srgbClr val="FF0000"/>
                </a:solidFill>
              </a:rPr>
              <a:t>mansash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aSli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kont</a:t>
            </a:r>
            <a:r>
              <a:rPr lang="en-US" altLang="ar-EG" sz="3200" b="1" dirty="0">
                <a:solidFill>
                  <a:srgbClr val="FF0000"/>
                </a:solidFill>
              </a:rPr>
              <a:t> ana </a:t>
            </a:r>
            <a:r>
              <a:rPr lang="en-US" altLang="ar-EG" sz="3200" b="1" dirty="0" err="1">
                <a:solidFill>
                  <a:srgbClr val="FF0000"/>
                </a:solidFill>
              </a:rPr>
              <a:t>aaSi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tol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ayyami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wekolli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maaSi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Darba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taria</a:t>
            </a:r>
            <a:r>
              <a:rPr lang="en-US" altLang="ar-EG" sz="3200" b="1" dirty="0">
                <a:solidFill>
                  <a:srgbClr val="FF0000"/>
                </a:solidFill>
              </a:rPr>
              <a:t> fi </a:t>
            </a:r>
            <a:r>
              <a:rPr lang="en-US" altLang="ar-EG" sz="3200" b="1" dirty="0" err="1">
                <a:solidFill>
                  <a:srgbClr val="FF0000"/>
                </a:solidFill>
              </a:rPr>
              <a:t>kol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kayani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men </a:t>
            </a:r>
            <a:r>
              <a:rPr lang="en-US" altLang="ar-EG" sz="3200" b="1" dirty="0" err="1">
                <a:solidFill>
                  <a:srgbClr val="FF0000"/>
                </a:solidFill>
              </a:rPr>
              <a:t>rejlayya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lehamet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rasi</a:t>
            </a:r>
            <a:br>
              <a:rPr lang="en-US" altLang="ar-EG" sz="1000" b="1" dirty="0"/>
            </a:br>
            <a:br>
              <a:rPr lang="ar-EG" altLang="ar-EG" sz="1000" b="1" dirty="0"/>
            </a:br>
            <a:r>
              <a:rPr lang="en-US" altLang="ar-EG" sz="3200" b="1" dirty="0"/>
              <a:t>I don’t forget my origin, I was rebellious all my days, full of transgressions, with a moist infection all over me,  from feet to head.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قرار: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لولا النِّعمة ماكُنت أشوفَك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ولا كان ليَّ مكان في سَمَاكْ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أنا مديُــون لك ربِّي بعُمري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 err="1">
                <a:solidFill>
                  <a:srgbClr val="005024"/>
                </a:solidFill>
                <a:cs typeface="+mn-cs"/>
              </a:rPr>
              <a:t>ياللي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فدِيتنـــي بسَفك دِمـاكْ</a:t>
            </a:r>
          </a:p>
          <a:p>
            <a:pPr rtl="1"/>
            <a:br>
              <a:rPr lang="ar-EG" sz="1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lolan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neama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makont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ashofak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madion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rabbi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aomri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yalli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fadetni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safk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demak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br>
              <a:rPr lang="en-US" sz="11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Without grace, I won’t see You or have a place in Heaven.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 I owe you my life Lord, You redeemed me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by shedding your blood.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23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lang="ar-EG" altLang="ar-EG" b="1" dirty="0"/>
              <a:t>ياما حاوِلت وكُنت </a:t>
            </a:r>
            <a:r>
              <a:rPr lang="ar-EG" altLang="ar-EG" b="1" dirty="0" err="1"/>
              <a:t>باحَاوِلْ</a:t>
            </a:r>
            <a:br>
              <a:rPr lang="ar-EG" altLang="ar-EG" b="1" dirty="0"/>
            </a:br>
            <a:r>
              <a:rPr lang="ar-EG" altLang="ar-EG" b="1" dirty="0"/>
              <a:t>أجـِد الرَّاحَــــة ماكُنتِش طايِلْ</a:t>
            </a:r>
            <a:br>
              <a:rPr lang="ar-EG" altLang="ar-EG" b="1" dirty="0"/>
            </a:br>
            <a:r>
              <a:rPr lang="ar-EG" altLang="ar-EG" b="1" dirty="0"/>
              <a:t>عِشت في وَهم سنين خَدَعِتني</a:t>
            </a:r>
            <a:br>
              <a:rPr lang="ar-EG" altLang="ar-EG" b="1" dirty="0"/>
            </a:br>
            <a:r>
              <a:rPr lang="ar-EG" altLang="ar-EG" b="1" dirty="0"/>
              <a:t>شَهْــوة عِيني في عَـــالَم زايِل</a:t>
            </a:r>
            <a:endParaRPr lang="en-US" altLang="ar-EG" b="1" dirty="0"/>
          </a:p>
          <a:p>
            <a:pPr rtl="1"/>
            <a:br>
              <a:rPr lang="en-US" altLang="ar-EG" sz="1100" b="1" dirty="0"/>
            </a:br>
            <a:r>
              <a:rPr lang="en-US" altLang="ar-EG" sz="3200" b="1" dirty="0" err="1">
                <a:solidFill>
                  <a:srgbClr val="FF0000"/>
                </a:solidFill>
              </a:rPr>
              <a:t>yama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hawelt</a:t>
            </a:r>
            <a:r>
              <a:rPr lang="en-US" altLang="ar-EG" sz="3200" b="1" dirty="0">
                <a:solidFill>
                  <a:srgbClr val="FF0000"/>
                </a:solidFill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</a:rPr>
              <a:t>kont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bahawel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ajed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erraha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makontesh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tayel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aesht</a:t>
            </a:r>
            <a:r>
              <a:rPr lang="en-US" altLang="ar-EG" sz="3200" b="1" dirty="0">
                <a:solidFill>
                  <a:srgbClr val="FF0000"/>
                </a:solidFill>
              </a:rPr>
              <a:t> fi </a:t>
            </a:r>
            <a:r>
              <a:rPr lang="en-US" altLang="ar-EG" sz="3200" b="1" dirty="0" err="1">
                <a:solidFill>
                  <a:srgbClr val="FF0000"/>
                </a:solidFill>
              </a:rPr>
              <a:t>wahm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sneen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khadaaetni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shahwet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aeni</a:t>
            </a:r>
            <a:r>
              <a:rPr lang="en-US" altLang="ar-EG" sz="3200" b="1" dirty="0">
                <a:solidFill>
                  <a:srgbClr val="FF0000"/>
                </a:solidFill>
              </a:rPr>
              <a:t> fi </a:t>
            </a:r>
            <a:r>
              <a:rPr lang="en-US" altLang="ar-EG" sz="3200" b="1" dirty="0" err="1">
                <a:solidFill>
                  <a:srgbClr val="FF0000"/>
                </a:solidFill>
              </a:rPr>
              <a:t>aalam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zayel</a:t>
            </a:r>
            <a:endParaRPr lang="en-US" altLang="ar-EG" sz="3200" b="1" dirty="0">
              <a:solidFill>
                <a:srgbClr val="FF0000"/>
              </a:solidFill>
            </a:endParaRPr>
          </a:p>
          <a:p>
            <a:pPr rtl="1"/>
            <a:br>
              <a:rPr lang="ar-EG" altLang="ar-EG" sz="1100" b="1" dirty="0"/>
            </a:br>
            <a:r>
              <a:rPr lang="en-US" altLang="ar-EG" sz="2800" b="1" dirty="0"/>
              <a:t>I continue to try to find comfort in vain.</a:t>
            </a:r>
          </a:p>
          <a:p>
            <a:pPr rtl="1"/>
            <a:r>
              <a:rPr lang="en-US" altLang="ar-EG" sz="2800" b="1" dirty="0"/>
              <a:t> I lived daydreaming for many years. </a:t>
            </a:r>
          </a:p>
          <a:p>
            <a:pPr rtl="1"/>
            <a:r>
              <a:rPr lang="en-US" altLang="ar-EG" sz="2800" b="1" dirty="0"/>
              <a:t>My desire was in a vanishing world.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194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قرار: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لولا النِّعمة ماكُنت أشوفَك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ولا كان ليَّ مكان في سَمَاكْ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أنا مديُــون لك ربِّي بعُمري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 err="1">
                <a:solidFill>
                  <a:srgbClr val="005024"/>
                </a:solidFill>
                <a:cs typeface="+mn-cs"/>
              </a:rPr>
              <a:t>ياللي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فدِيتنـــي بسَفك دِمـاكْ</a:t>
            </a:r>
          </a:p>
          <a:p>
            <a:pPr rtl="1"/>
            <a:br>
              <a:rPr lang="ar-EG" sz="1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lolan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neama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makont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ashofak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madion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rabbi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aomri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yalli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fadetni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safk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demak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br>
              <a:rPr lang="en-US" sz="11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Without grace, I won’t see You or have a place in Heaven.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 I owe you my life Lord, You redeemed me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by shedding your blood.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9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3</a:t>
            </a:r>
            <a:r>
              <a:rPr lang="ar-EG" b="1" dirty="0">
                <a:cs typeface="+mn-cs"/>
              </a:rPr>
              <a:t>- </a:t>
            </a:r>
            <a:r>
              <a:rPr lang="ar-EG" altLang="ar-EG" b="1" dirty="0"/>
              <a:t>نعمة غنيَّة اتَّجَهـِتْ لــيَّ</a:t>
            </a:r>
            <a:br>
              <a:rPr lang="ar-EG" altLang="ar-EG" b="1" dirty="0"/>
            </a:br>
            <a:r>
              <a:rPr lang="ar-EG" altLang="ar-EG" b="1" dirty="0"/>
              <a:t>فَكِّت نفســــي مِن العُبُودِيَّة</a:t>
            </a:r>
            <a:br>
              <a:rPr lang="ar-EG" altLang="ar-EG" b="1" dirty="0"/>
            </a:br>
            <a:r>
              <a:rPr lang="ar-EG" altLang="ar-EG" b="1" dirty="0"/>
              <a:t>لما فَداني يَسُـــوع ودَعَاني</a:t>
            </a:r>
            <a:br>
              <a:rPr lang="ar-EG" altLang="ar-EG" b="1" dirty="0"/>
            </a:br>
            <a:r>
              <a:rPr lang="ar-EG" altLang="ar-EG" b="1" dirty="0"/>
              <a:t>في الحَال قلبـي اتغَيَّر فـيَّ</a:t>
            </a:r>
            <a:endParaRPr lang="en-US" altLang="ar-EG" b="1" dirty="0"/>
          </a:p>
          <a:p>
            <a:pPr rtl="1"/>
            <a:br>
              <a:rPr lang="en-US" altLang="ar-EG" sz="1050" b="1" dirty="0"/>
            </a:br>
            <a:r>
              <a:rPr lang="en-US" altLang="ar-EG" sz="3200" b="1" dirty="0" err="1">
                <a:solidFill>
                  <a:srgbClr val="FF0000"/>
                </a:solidFill>
              </a:rPr>
              <a:t>neama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ghaneya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ettajahet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lia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fakket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nafsi</a:t>
            </a:r>
            <a:r>
              <a:rPr lang="en-US" altLang="ar-EG" sz="3200" b="1" dirty="0">
                <a:solidFill>
                  <a:srgbClr val="FF0000"/>
                </a:solidFill>
              </a:rPr>
              <a:t> men </a:t>
            </a:r>
            <a:r>
              <a:rPr lang="en-US" altLang="ar-EG" sz="3200" b="1" dirty="0" err="1">
                <a:solidFill>
                  <a:srgbClr val="FF0000"/>
                </a:solidFill>
              </a:rPr>
              <a:t>elaobodia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lamma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fadani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yasou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wedaaani</a:t>
            </a:r>
            <a:br>
              <a:rPr lang="ar-EG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fil </a:t>
            </a:r>
            <a:r>
              <a:rPr lang="en-US" altLang="ar-EG" sz="3200" b="1" dirty="0" err="1">
                <a:solidFill>
                  <a:srgbClr val="FF0000"/>
                </a:solidFill>
              </a:rPr>
              <a:t>hal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albi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etghayyar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fia</a:t>
            </a:r>
            <a:br>
              <a:rPr lang="ar-EG" altLang="ar-EG" sz="2000" b="1" dirty="0"/>
            </a:br>
            <a:br>
              <a:rPr lang="ar-EG" altLang="ar-EG" sz="1600" b="1" dirty="0"/>
            </a:br>
            <a:r>
              <a:rPr lang="en-US" altLang="ar-EG" sz="2400" b="1" dirty="0"/>
              <a:t>Rich grace came to me and freed me when Jesus redeemed me</a:t>
            </a:r>
          </a:p>
          <a:p>
            <a:pPr rtl="1"/>
            <a:r>
              <a:rPr lang="en-US" altLang="ar-EG" sz="2400" b="1" dirty="0"/>
              <a:t> and called me, immediately my heart changed in me.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86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cs typeface="+mn-cs"/>
              </a:rPr>
              <a:t>قرار: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لولا النِّعمة ماكُنت أشوفَك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ولا كان ليَّ مكان في سَمَاكْ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>
                <a:solidFill>
                  <a:srgbClr val="005024"/>
                </a:solidFill>
                <a:cs typeface="+mn-cs"/>
              </a:rPr>
              <a:t>أنا مديُــون لك ربِّي بعُمري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EG" sz="4000" b="1" dirty="0" err="1">
                <a:solidFill>
                  <a:srgbClr val="005024"/>
                </a:solidFill>
                <a:cs typeface="+mn-cs"/>
              </a:rPr>
              <a:t>ياللي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فدِيتنـــي بسَفك دِمـاكْ</a:t>
            </a:r>
          </a:p>
          <a:p>
            <a:pPr rtl="1"/>
            <a:br>
              <a:rPr lang="ar-EG" sz="1800" b="1" dirty="0">
                <a:solidFill>
                  <a:srgbClr val="005024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lolan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neama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makont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ashofak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wala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lia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>
                <a:solidFill>
                  <a:srgbClr val="002060"/>
                </a:solidFill>
                <a:cs typeface="+mn-cs"/>
              </a:rPr>
              <a:t>ana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madion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lak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rabbi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aomri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r>
              <a:rPr lang="en-US" sz="3200" b="1" dirty="0" err="1">
                <a:solidFill>
                  <a:srgbClr val="002060"/>
                </a:solidFill>
                <a:cs typeface="+mn-cs"/>
              </a:rPr>
              <a:t>yalli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fadetni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be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safk</a:t>
            </a:r>
            <a:r>
              <a:rPr lang="en-US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+mn-cs"/>
              </a:rPr>
              <a:t>demak</a:t>
            </a:r>
            <a:br>
              <a:rPr lang="en-US" sz="3200" b="1" dirty="0">
                <a:solidFill>
                  <a:srgbClr val="002060"/>
                </a:solidFill>
                <a:cs typeface="+mn-cs"/>
              </a:rPr>
            </a:br>
            <a:br>
              <a:rPr lang="en-US" sz="1100" b="1" dirty="0">
                <a:solidFill>
                  <a:srgbClr val="005024"/>
                </a:solidFill>
                <a:cs typeface="+mn-cs"/>
              </a:rPr>
            </a:br>
            <a:r>
              <a:rPr lang="en-US" sz="2800" b="1" dirty="0">
                <a:solidFill>
                  <a:srgbClr val="005024"/>
                </a:solidFill>
                <a:cs typeface="+mn-cs"/>
              </a:rPr>
              <a:t>Without grace, I won’t see You or have a place in Heaven.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  I owe you my life Lord, You redeemed me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  <a:cs typeface="+mn-cs"/>
              </a:rPr>
              <a:t>by shedding your blood.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29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 </a:t>
            </a: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نِعمة تكَفِّي طول الرِّحْلة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بدايتهــــــا لحَدِّ لُقــــاكْ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ماشية </a:t>
            </a:r>
            <a:r>
              <a:rPr kumimoji="0" lang="ar-EG" alt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معايـــا</a:t>
            </a: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بكُلِّ عِنَــايَة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لِحَدِّ </a:t>
            </a:r>
            <a:r>
              <a:rPr kumimoji="0" lang="ar-EG" alt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ماتيجي</a:t>
            </a: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alt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تاخُدني</a:t>
            </a: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مَعَاكْ</a:t>
            </a:r>
            <a:br>
              <a:rPr kumimoji="0" lang="en-US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tekaffi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elrrehla</a:t>
            </a:r>
            <a:b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bedayetha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lehadd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loaak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mashia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maaaya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bekol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aenaya</a:t>
            </a:r>
            <a:b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lehadd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mateji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takhodni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Grace is enough from my beginning till I meet You, going carefully with me until You come</a:t>
            </a:r>
          </a:p>
          <a:p>
            <a:pPr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</a:t>
            </a:r>
            <a:r>
              <a:rPr kumimoji="0" lang="en-US" altLang="ar-EG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take me with 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449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4985</TotalTime>
  <Words>693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474</cp:revision>
  <dcterms:created xsi:type="dcterms:W3CDTF">2021-12-07T14:30:00Z</dcterms:created>
  <dcterms:modified xsi:type="dcterms:W3CDTF">2023-11-27T11:37:23Z</dcterms:modified>
</cp:coreProperties>
</file>