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75" r:id="rId2"/>
    <p:sldId id="444" r:id="rId3"/>
    <p:sldId id="277" r:id="rId4"/>
    <p:sldId id="445" r:id="rId5"/>
    <p:sldId id="446" r:id="rId6"/>
    <p:sldId id="447" r:id="rId7"/>
    <p:sldId id="448" r:id="rId8"/>
    <p:sldId id="449" r:id="rId9"/>
    <p:sldId id="450" r:id="rId10"/>
    <p:sldId id="451" r:id="rId11"/>
    <p:sldId id="452" r:id="rId12"/>
    <p:sldId id="295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6691" autoAdjust="0"/>
    <p:restoredTop sz="94660"/>
  </p:normalViewPr>
  <p:slideViewPr>
    <p:cSldViewPr>
      <p:cViewPr>
        <p:scale>
          <a:sx n="68" d="100"/>
          <a:sy n="68" d="100"/>
        </p:scale>
        <p:origin x="-1176" y="-84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1/3/2022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1/3/2022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1/3/2022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228600"/>
            <a:ext cx="9144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EG" sz="8000" b="1" dirty="0" smtClean="0"/>
              <a:t>تـرنيـمـة</a:t>
            </a:r>
            <a:br>
              <a:rPr lang="ar-EG" sz="8000" b="1" dirty="0" smtClean="0"/>
            </a:br>
            <a:r>
              <a:rPr lang="ar-EG" sz="8000" b="1" dirty="0" smtClean="0"/>
              <a:t>أبارك اسم يسوع</a:t>
            </a:r>
            <a:r>
              <a:rPr lang="ar-EG" sz="8000" b="1" dirty="0" smtClean="0"/>
              <a:t> </a:t>
            </a:r>
          </a:p>
          <a:p>
            <a:pPr algn="ctr"/>
            <a:r>
              <a:rPr lang="ar-EG" sz="8000" b="1" dirty="0" smtClean="0"/>
              <a:t> </a:t>
            </a:r>
            <a:endParaRPr lang="ar-EG" sz="8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-457200" y="-117908"/>
            <a:ext cx="9982200" cy="65187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20000"/>
              </a:spcBef>
            </a:pPr>
            <a:r>
              <a:rPr lang="ar-EG" altLang="en-US" sz="7200" b="1" dirty="0" smtClean="0"/>
              <a:t>(9)</a:t>
            </a:r>
          </a:p>
          <a:p>
            <a:pPr algn="ctr">
              <a:spcBef>
                <a:spcPct val="20000"/>
              </a:spcBef>
            </a:pPr>
            <a:r>
              <a:rPr lang="ar-EG" altLang="en-US" sz="7200" b="1" dirty="0" err="1" smtClean="0"/>
              <a:t>ربوات</a:t>
            </a:r>
            <a:r>
              <a:rPr lang="ar-EG" altLang="en-US" sz="7200" b="1" dirty="0" smtClean="0"/>
              <a:t> </a:t>
            </a:r>
            <a:r>
              <a:rPr lang="ar-EG" altLang="en-US" sz="7200" b="1" dirty="0" err="1" smtClean="0"/>
              <a:t>ربوات</a:t>
            </a:r>
            <a:r>
              <a:rPr lang="ar-EG" altLang="en-US" sz="7200" b="1" dirty="0" smtClean="0"/>
              <a:t> لاسم يسوع</a:t>
            </a:r>
          </a:p>
          <a:p>
            <a:pPr algn="ctr">
              <a:spcBef>
                <a:spcPct val="20000"/>
              </a:spcBef>
            </a:pPr>
            <a:r>
              <a:rPr lang="ar-EG" altLang="en-US" sz="7200" b="1" dirty="0" smtClean="0"/>
              <a:t>وألوف ألوف يمجدون</a:t>
            </a:r>
          </a:p>
          <a:p>
            <a:pPr algn="ctr">
              <a:spcBef>
                <a:spcPct val="20000"/>
              </a:spcBef>
            </a:pPr>
            <a:r>
              <a:rPr lang="ar-EG" altLang="en-US" sz="7200" b="1" dirty="0" smtClean="0"/>
              <a:t>(يسوع) 4</a:t>
            </a:r>
          </a:p>
          <a:p>
            <a:pPr algn="ctr">
              <a:spcBef>
                <a:spcPct val="20000"/>
              </a:spcBef>
            </a:pPr>
            <a:r>
              <a:rPr lang="ar-EG" altLang="en-US" sz="7200" b="1" dirty="0" smtClean="0"/>
              <a:t>رب الأرباب إلى الآبــــاد</a:t>
            </a:r>
            <a:r>
              <a:rPr lang="en-US" altLang="en-US" sz="7200" b="1" dirty="0" smtClean="0"/>
              <a:t> </a:t>
            </a:r>
            <a:endParaRPr lang="ar-EG" altLang="en-US" sz="7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-152400" y="-41708"/>
            <a:ext cx="9372600" cy="65187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20000"/>
              </a:spcBef>
            </a:pPr>
            <a:r>
              <a:rPr lang="ar-EG" altLang="en-US" sz="7200" b="1" dirty="0" smtClean="0"/>
              <a:t>(10)</a:t>
            </a:r>
          </a:p>
          <a:p>
            <a:pPr algn="ctr">
              <a:spcBef>
                <a:spcPct val="20000"/>
              </a:spcBef>
            </a:pPr>
            <a:r>
              <a:rPr lang="ar-EG" altLang="en-US" sz="7200" b="1" dirty="0" smtClean="0"/>
              <a:t>تاج البهاء اسم يسوع</a:t>
            </a:r>
          </a:p>
          <a:p>
            <a:pPr algn="ctr">
              <a:spcBef>
                <a:spcPct val="20000"/>
              </a:spcBef>
            </a:pPr>
            <a:r>
              <a:rPr lang="ar-EG" altLang="en-US" sz="7200" b="1" dirty="0" smtClean="0"/>
              <a:t>تجثو له كل الخلائــــــــق</a:t>
            </a:r>
          </a:p>
          <a:p>
            <a:pPr algn="ctr">
              <a:spcBef>
                <a:spcPct val="20000"/>
              </a:spcBef>
            </a:pPr>
            <a:r>
              <a:rPr lang="ar-EG" altLang="en-US" sz="7200" b="1" dirty="0" smtClean="0"/>
              <a:t>(يسوع) 4</a:t>
            </a:r>
          </a:p>
          <a:p>
            <a:pPr algn="ctr">
              <a:spcBef>
                <a:spcPct val="20000"/>
              </a:spcBef>
            </a:pPr>
            <a:r>
              <a:rPr lang="ar-EG" altLang="en-US" sz="7200" b="1" dirty="0" smtClean="0"/>
              <a:t>تقديسنا إلى الآبــــــــــاد</a:t>
            </a:r>
            <a:r>
              <a:rPr lang="en-US" altLang="en-US" sz="7200" b="1" dirty="0" smtClean="0"/>
              <a:t> </a:t>
            </a:r>
            <a:endParaRPr lang="ar-EG" altLang="en-US" sz="7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 smtClean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-457200" y="252067"/>
            <a:ext cx="9982200" cy="57677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80000"/>
              </a:lnSpc>
              <a:spcBef>
                <a:spcPts val="3000"/>
              </a:spcBef>
            </a:pPr>
            <a:r>
              <a:rPr lang="ar-EG" altLang="en-US" sz="4800" b="1" dirty="0" smtClean="0"/>
              <a:t>(1)</a:t>
            </a:r>
          </a:p>
          <a:p>
            <a:pPr algn="ctr" rtl="1">
              <a:lnSpc>
                <a:spcPct val="80000"/>
              </a:lnSpc>
              <a:spcBef>
                <a:spcPts val="3000"/>
              </a:spcBef>
            </a:pPr>
            <a:r>
              <a:rPr lang="ar-EG" altLang="en-US" sz="7200" b="1" dirty="0" smtClean="0"/>
              <a:t>أبارك اسم يسوع</a:t>
            </a:r>
          </a:p>
          <a:p>
            <a:pPr algn="ctr" rtl="1">
              <a:lnSpc>
                <a:spcPct val="80000"/>
              </a:lnSpc>
              <a:spcBef>
                <a:spcPts val="3000"/>
              </a:spcBef>
            </a:pPr>
            <a:r>
              <a:rPr lang="ar-EG" altLang="en-US" sz="7200" b="1" dirty="0" smtClean="0"/>
              <a:t>اسم العظائم اسم الأسماء </a:t>
            </a:r>
          </a:p>
          <a:p>
            <a:pPr algn="ctr" rtl="1">
              <a:lnSpc>
                <a:spcPct val="80000"/>
              </a:lnSpc>
              <a:spcBef>
                <a:spcPts val="3000"/>
              </a:spcBef>
            </a:pPr>
            <a:r>
              <a:rPr lang="ar-EG" altLang="en-US" sz="7200" b="1" dirty="0" smtClean="0"/>
              <a:t>(يسوع) 4 </a:t>
            </a:r>
          </a:p>
          <a:p>
            <a:pPr algn="ctr" rtl="1">
              <a:lnSpc>
                <a:spcPct val="80000"/>
              </a:lnSpc>
              <a:spcBef>
                <a:spcPts val="3000"/>
              </a:spcBef>
            </a:pPr>
            <a:r>
              <a:rPr lang="ar-EG" altLang="en-US" sz="7200" b="1" dirty="0" smtClean="0"/>
              <a:t>ألف البدايات إلى الآبـــــــاد</a:t>
            </a:r>
            <a:endParaRPr lang="ar-SA" sz="7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-152400" y="141268"/>
            <a:ext cx="9372600" cy="58785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1200"/>
              </a:spcBef>
            </a:pPr>
            <a:r>
              <a:rPr lang="ar-EG" altLang="en-US" sz="4800" b="1" dirty="0" smtClean="0">
                <a:latin typeface="Arial" charset="0"/>
              </a:rPr>
              <a:t>(2)</a:t>
            </a:r>
          </a:p>
          <a:p>
            <a:pPr algn="ctr">
              <a:spcBef>
                <a:spcPts val="1200"/>
              </a:spcBef>
            </a:pPr>
            <a:r>
              <a:rPr lang="ar-EG" altLang="en-US" sz="7200" b="1" dirty="0" smtClean="0">
                <a:latin typeface="Arial" charset="0"/>
              </a:rPr>
              <a:t>بالأفراح لاسم يســــــوع</a:t>
            </a:r>
          </a:p>
          <a:p>
            <a:pPr algn="ctr">
              <a:spcBef>
                <a:spcPts val="1200"/>
              </a:spcBef>
            </a:pPr>
            <a:r>
              <a:rPr lang="ar-EG" altLang="en-US" sz="7200" b="1" dirty="0" smtClean="0">
                <a:latin typeface="Arial" charset="0"/>
              </a:rPr>
              <a:t>بكل قــــــوة إلى الآبــــاد</a:t>
            </a:r>
          </a:p>
          <a:p>
            <a:pPr algn="ctr">
              <a:spcBef>
                <a:spcPts val="1200"/>
              </a:spcBef>
            </a:pPr>
            <a:r>
              <a:rPr lang="ar-EG" altLang="en-US" sz="7200" b="1" dirty="0" smtClean="0">
                <a:latin typeface="Arial" charset="0"/>
              </a:rPr>
              <a:t>(يسوع) 4</a:t>
            </a:r>
          </a:p>
          <a:p>
            <a:pPr algn="ctr">
              <a:spcBef>
                <a:spcPts val="1200"/>
              </a:spcBef>
            </a:pPr>
            <a:r>
              <a:rPr lang="ar-EG" altLang="en-US" sz="7200" b="1" dirty="0" err="1" smtClean="0">
                <a:latin typeface="Arial" charset="0"/>
              </a:rPr>
              <a:t>بارفع</a:t>
            </a:r>
            <a:r>
              <a:rPr lang="ar-EG" altLang="en-US" sz="7200" b="1" dirty="0" smtClean="0">
                <a:latin typeface="Arial" charset="0"/>
              </a:rPr>
              <a:t> تمجيدي إلى الآبــــاد</a:t>
            </a:r>
            <a:r>
              <a:rPr lang="en-US" altLang="en-US" sz="7200" b="1" dirty="0" smtClean="0">
                <a:latin typeface="Arial" charset="0"/>
                <a:cs typeface="Arial" charset="0"/>
              </a:rPr>
              <a:t> 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-457200" y="536"/>
            <a:ext cx="9982200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spcBef>
                <a:spcPts val="1200"/>
              </a:spcBef>
            </a:pPr>
            <a:r>
              <a:rPr lang="ar-EG" altLang="en-US" sz="7200" b="1" dirty="0" smtClean="0">
                <a:latin typeface="Arial" charset="0"/>
              </a:rPr>
              <a:t>(3)</a:t>
            </a:r>
          </a:p>
          <a:p>
            <a:pPr algn="ctr" rtl="1">
              <a:spcBef>
                <a:spcPts val="1200"/>
              </a:spcBef>
            </a:pPr>
            <a:r>
              <a:rPr lang="ar-EG" altLang="en-US" sz="7200" b="1" dirty="0" smtClean="0">
                <a:latin typeface="Arial" charset="0"/>
              </a:rPr>
              <a:t>جند السماء لاسم يسـوع</a:t>
            </a:r>
          </a:p>
          <a:p>
            <a:pPr algn="ctr" rtl="1">
              <a:spcBef>
                <a:spcPts val="1200"/>
              </a:spcBef>
            </a:pPr>
            <a:r>
              <a:rPr lang="ar-EG" altLang="en-US" sz="7200" b="1" dirty="0" smtClean="0">
                <a:latin typeface="Arial" charset="0"/>
              </a:rPr>
              <a:t>يبــــاركون ويســــبحون</a:t>
            </a:r>
          </a:p>
          <a:p>
            <a:pPr algn="ctr" rtl="1">
              <a:spcBef>
                <a:spcPts val="1200"/>
              </a:spcBef>
            </a:pPr>
            <a:r>
              <a:rPr lang="ar-EG" altLang="en-US" sz="7200" b="1" dirty="0" smtClean="0">
                <a:latin typeface="Arial" charset="0"/>
              </a:rPr>
              <a:t>(يسوع) 4</a:t>
            </a:r>
          </a:p>
          <a:p>
            <a:pPr algn="ctr" rtl="1">
              <a:spcBef>
                <a:spcPts val="1200"/>
              </a:spcBef>
            </a:pPr>
            <a:r>
              <a:rPr lang="ar-EG" altLang="en-US" sz="7200" b="1" dirty="0" smtClean="0">
                <a:latin typeface="Arial" charset="0"/>
              </a:rPr>
              <a:t>جالسُ في العرش إلى الآباد</a:t>
            </a:r>
            <a:r>
              <a:rPr lang="en-US" altLang="en-US" sz="7200" b="1" dirty="0" smtClean="0">
                <a:latin typeface="Arial" charset="0"/>
                <a:cs typeface="Arial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-152400" y="536"/>
            <a:ext cx="9372600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spcBef>
                <a:spcPts val="1200"/>
              </a:spcBef>
            </a:pPr>
            <a:r>
              <a:rPr lang="ar-EG" altLang="en-US" sz="7200" b="1" dirty="0" smtClean="0">
                <a:latin typeface="Arial" charset="0"/>
              </a:rPr>
              <a:t>(4)</a:t>
            </a:r>
          </a:p>
          <a:p>
            <a:pPr algn="ctr" rtl="1">
              <a:spcBef>
                <a:spcPts val="1200"/>
              </a:spcBef>
            </a:pPr>
            <a:r>
              <a:rPr lang="ar-EG" altLang="en-US" sz="7200" b="1" dirty="0" err="1" smtClean="0">
                <a:latin typeface="Arial" charset="0"/>
              </a:rPr>
              <a:t>هللويا</a:t>
            </a:r>
            <a:r>
              <a:rPr lang="ar-EG" altLang="en-US" sz="7200" b="1" dirty="0" smtClean="0">
                <a:latin typeface="Arial" charset="0"/>
              </a:rPr>
              <a:t> لاسم يســـــــــوع</a:t>
            </a:r>
          </a:p>
          <a:p>
            <a:pPr algn="ctr" rtl="1">
              <a:spcBef>
                <a:spcPts val="1200"/>
              </a:spcBef>
            </a:pPr>
            <a:r>
              <a:rPr lang="ar-EG" altLang="en-US" sz="7200" b="1" dirty="0" smtClean="0">
                <a:latin typeface="Arial" charset="0"/>
              </a:rPr>
              <a:t>أوفي نذوري يوماً فيومـاً</a:t>
            </a:r>
          </a:p>
          <a:p>
            <a:pPr algn="ctr" rtl="1">
              <a:spcBef>
                <a:spcPts val="1200"/>
              </a:spcBef>
            </a:pPr>
            <a:r>
              <a:rPr lang="ar-EG" altLang="en-US" sz="7200" b="1" dirty="0" smtClean="0">
                <a:latin typeface="Arial" charset="0"/>
              </a:rPr>
              <a:t>(يسوع )4</a:t>
            </a:r>
          </a:p>
          <a:p>
            <a:pPr algn="ctr" rtl="1">
              <a:spcBef>
                <a:spcPts val="1200"/>
              </a:spcBef>
            </a:pPr>
            <a:r>
              <a:rPr lang="ar-EG" altLang="en-US" sz="7200" b="1" dirty="0" smtClean="0">
                <a:latin typeface="Arial" charset="0"/>
              </a:rPr>
              <a:t>هو التهليل إلى الآبــــــــــــاد</a:t>
            </a:r>
            <a:r>
              <a:rPr lang="en-US" altLang="en-US" sz="7200" b="1" dirty="0" smtClean="0">
                <a:latin typeface="Arial" charset="0"/>
                <a:cs typeface="Arial" charset="0"/>
              </a:rPr>
              <a:t> </a:t>
            </a:r>
            <a:endParaRPr lang="ar-EG" altLang="en-US" sz="7200" b="1" dirty="0" smtClean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-457200" y="-76200"/>
            <a:ext cx="9982200" cy="65187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spcBef>
                <a:spcPct val="20000"/>
              </a:spcBef>
            </a:pPr>
            <a:r>
              <a:rPr lang="ar-EG" altLang="en-US" sz="7200" b="1" dirty="0" smtClean="0"/>
              <a:t>(5)</a:t>
            </a:r>
          </a:p>
          <a:p>
            <a:pPr algn="ctr" rtl="1">
              <a:spcBef>
                <a:spcPct val="20000"/>
              </a:spcBef>
            </a:pPr>
            <a:r>
              <a:rPr lang="ar-EG" altLang="en-US" sz="7200" b="1" dirty="0" smtClean="0"/>
              <a:t>زيدوه علوا اسم يسـوع</a:t>
            </a:r>
          </a:p>
          <a:p>
            <a:pPr algn="ctr" rtl="1">
              <a:spcBef>
                <a:spcPct val="20000"/>
              </a:spcBef>
            </a:pPr>
            <a:r>
              <a:rPr lang="ar-EG" altLang="en-US" sz="7200" b="1" dirty="0" smtClean="0"/>
              <a:t>فللعلي يحلو التـــــــــرنم</a:t>
            </a:r>
          </a:p>
          <a:p>
            <a:pPr algn="ctr" rtl="1">
              <a:spcBef>
                <a:spcPct val="20000"/>
              </a:spcBef>
            </a:pPr>
            <a:r>
              <a:rPr lang="ar-EG" altLang="en-US" sz="7200" b="1" dirty="0" smtClean="0"/>
              <a:t>(يسوع) 4</a:t>
            </a:r>
          </a:p>
          <a:p>
            <a:pPr algn="ctr" rtl="1">
              <a:spcBef>
                <a:spcPct val="20000"/>
              </a:spcBef>
            </a:pPr>
            <a:r>
              <a:rPr lang="ar-EG" altLang="en-US" sz="7200" b="1" dirty="0" smtClean="0"/>
              <a:t>زينة الأعالي إلى الآبــــاد</a:t>
            </a:r>
            <a:r>
              <a:rPr lang="en-US" altLang="en-US" sz="7200" b="1" dirty="0" smtClean="0"/>
              <a:t> </a:t>
            </a:r>
            <a:endParaRPr lang="ar-EG" altLang="en-US" sz="7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-152400" y="0"/>
            <a:ext cx="9372600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spcBef>
                <a:spcPts val="1200"/>
              </a:spcBef>
            </a:pPr>
            <a:r>
              <a:rPr lang="ar-EG" altLang="en-US" sz="7200" b="1" dirty="0" smtClean="0"/>
              <a:t>(6)</a:t>
            </a:r>
          </a:p>
          <a:p>
            <a:pPr algn="ctr" rtl="1">
              <a:spcBef>
                <a:spcPts val="1200"/>
              </a:spcBef>
            </a:pPr>
            <a:r>
              <a:rPr lang="ar-EG" altLang="en-US" sz="7200" b="1" dirty="0" smtClean="0"/>
              <a:t>كرامة لاسم يسوع</a:t>
            </a:r>
          </a:p>
          <a:p>
            <a:pPr algn="ctr" rtl="1">
              <a:spcBef>
                <a:spcPts val="1200"/>
              </a:spcBef>
            </a:pPr>
            <a:r>
              <a:rPr lang="ar-EG" altLang="en-US" sz="7200" b="1" dirty="0" smtClean="0"/>
              <a:t>في عرش الله وسط الكنيسة</a:t>
            </a:r>
          </a:p>
          <a:p>
            <a:pPr algn="ctr" rtl="1">
              <a:spcBef>
                <a:spcPts val="1200"/>
              </a:spcBef>
            </a:pPr>
            <a:r>
              <a:rPr lang="ar-EG" altLang="en-US" sz="7200" b="1" dirty="0" smtClean="0"/>
              <a:t>(يسوع) 4</a:t>
            </a:r>
          </a:p>
          <a:p>
            <a:pPr algn="ctr" rtl="1">
              <a:spcBef>
                <a:spcPts val="1200"/>
              </a:spcBef>
            </a:pPr>
            <a:r>
              <a:rPr lang="ar-EG" altLang="en-US" sz="7200" b="1" dirty="0" smtClean="0"/>
              <a:t>كلي المجد إلى الآبـــــــــاد</a:t>
            </a:r>
            <a:r>
              <a:rPr lang="en-US" altLang="en-US" sz="7200" b="1" dirty="0" smtClean="0"/>
              <a:t> </a:t>
            </a:r>
            <a:endParaRPr lang="ar-EG" altLang="en-US" sz="72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-457200" y="0"/>
            <a:ext cx="9982200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spcBef>
                <a:spcPts val="1200"/>
              </a:spcBef>
            </a:pPr>
            <a:r>
              <a:rPr lang="ar-EG" altLang="en-US" sz="7200" b="1" dirty="0" smtClean="0">
                <a:latin typeface="Arial" charset="0"/>
              </a:rPr>
              <a:t>(7)</a:t>
            </a:r>
          </a:p>
          <a:p>
            <a:pPr algn="ctr" rtl="1">
              <a:spcBef>
                <a:spcPts val="1200"/>
              </a:spcBef>
            </a:pPr>
            <a:r>
              <a:rPr lang="ar-EG" altLang="en-US" sz="7200" b="1" dirty="0" smtClean="0">
                <a:latin typeface="Arial" charset="0"/>
              </a:rPr>
              <a:t>لا مثل له اسم يسوع</a:t>
            </a:r>
          </a:p>
          <a:p>
            <a:pPr algn="ctr" rtl="1">
              <a:spcBef>
                <a:spcPts val="1200"/>
              </a:spcBef>
            </a:pPr>
            <a:r>
              <a:rPr lang="ar-EG" altLang="en-US" sz="7200" b="1" dirty="0" smtClean="0">
                <a:latin typeface="Arial" charset="0"/>
              </a:rPr>
              <a:t>في الجبروت بين الأسماء</a:t>
            </a:r>
          </a:p>
          <a:p>
            <a:pPr algn="ctr" rtl="1">
              <a:spcBef>
                <a:spcPts val="1200"/>
              </a:spcBef>
            </a:pPr>
            <a:r>
              <a:rPr lang="ar-EG" altLang="en-US" sz="7200" b="1" dirty="0" smtClean="0">
                <a:latin typeface="Arial" charset="0"/>
              </a:rPr>
              <a:t>(يسوع) 4</a:t>
            </a:r>
          </a:p>
          <a:p>
            <a:pPr algn="ctr" rtl="1">
              <a:spcBef>
                <a:spcPts val="1200"/>
              </a:spcBef>
            </a:pPr>
            <a:r>
              <a:rPr lang="ar-EG" altLang="en-US" sz="7200" b="1" dirty="0" smtClean="0">
                <a:latin typeface="Arial" charset="0"/>
              </a:rPr>
              <a:t>ليتبارك إلى الآبـــــــــــاد</a:t>
            </a:r>
            <a:r>
              <a:rPr lang="en-US" altLang="en-US" sz="7200" b="1" dirty="0" smtClean="0">
                <a:latin typeface="Arial" charset="0"/>
                <a:cs typeface="Arial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-152400" y="232112"/>
            <a:ext cx="9372600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spcBef>
                <a:spcPts val="600"/>
              </a:spcBef>
            </a:pPr>
            <a:r>
              <a:rPr lang="ar-EG" altLang="en-US" sz="7200" b="1" dirty="0" smtClean="0"/>
              <a:t>(8)</a:t>
            </a:r>
          </a:p>
          <a:p>
            <a:pPr algn="ctr" rtl="1">
              <a:spcBef>
                <a:spcPts val="600"/>
              </a:spcBef>
            </a:pPr>
            <a:r>
              <a:rPr lang="ar-EG" altLang="en-US" sz="7200" b="1" dirty="0" smtClean="0"/>
              <a:t>ما أمجد اسم يسوع</a:t>
            </a:r>
          </a:p>
          <a:p>
            <a:pPr algn="ctr" rtl="1">
              <a:spcBef>
                <a:spcPts val="600"/>
              </a:spcBef>
            </a:pPr>
            <a:r>
              <a:rPr lang="ar-EG" altLang="en-US" sz="7200" b="1" dirty="0" smtClean="0"/>
              <a:t>في كل الأرض وفي السماء</a:t>
            </a:r>
          </a:p>
          <a:p>
            <a:pPr algn="ctr" rtl="1">
              <a:spcBef>
                <a:spcPts val="600"/>
              </a:spcBef>
            </a:pPr>
            <a:r>
              <a:rPr lang="ar-EG" altLang="en-US" sz="7200" b="1" dirty="0" smtClean="0"/>
              <a:t>(يسوع) 4</a:t>
            </a:r>
          </a:p>
          <a:p>
            <a:pPr algn="ctr" rtl="1">
              <a:spcBef>
                <a:spcPts val="600"/>
              </a:spcBef>
            </a:pPr>
            <a:r>
              <a:rPr lang="ar-EG" altLang="en-US" sz="7200" b="1" dirty="0" smtClean="0"/>
              <a:t>مجدُ الأمجاد إلى الآبـــاد</a:t>
            </a:r>
            <a:r>
              <a:rPr lang="en-US" altLang="en-US" sz="7200" b="1" dirty="0" smtClean="0"/>
              <a:t> </a:t>
            </a:r>
            <a:endParaRPr lang="ar-EG" altLang="en-US" sz="7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1658</TotalTime>
  <Words>185</Words>
  <Application>Microsoft Office PowerPoint</Application>
  <PresentationFormat>عرض على الشاشة (3:4)‏</PresentationFormat>
  <Paragraphs>52</Paragraphs>
  <Slides>12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12</vt:i4>
      </vt:variant>
    </vt:vector>
  </HeadingPairs>
  <TitlesOfParts>
    <vt:vector size="13" baseType="lpstr">
      <vt:lpstr>Office Theme</vt:lpstr>
      <vt:lpstr>الشريحة 1</vt:lpstr>
      <vt:lpstr>الشريحة 2</vt:lpstr>
      <vt:lpstr>الشريحة 3</vt:lpstr>
      <vt:lpstr>الشريحة 4</vt:lpstr>
      <vt:lpstr>الشريحة 5</vt:lpstr>
      <vt:lpstr>الشريحة 6</vt:lpstr>
      <vt:lpstr>الشريحة 7</vt:lpstr>
      <vt:lpstr>الشريحة 8</vt:lpstr>
      <vt:lpstr>الشريحة 9</vt:lpstr>
      <vt:lpstr>الشريحة 10</vt:lpstr>
      <vt:lpstr>الشريحة 11</vt:lpstr>
      <vt:lpstr>الشريحة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322</cp:revision>
  <dcterms:created xsi:type="dcterms:W3CDTF">2021-12-07T14:30:00Z</dcterms:created>
  <dcterms:modified xsi:type="dcterms:W3CDTF">2022-01-03T19:09:38Z</dcterms:modified>
</cp:coreProperties>
</file>