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444" r:id="rId3"/>
    <p:sldId id="445" r:id="rId4"/>
    <p:sldId id="29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91" autoAdjust="0"/>
    <p:restoredTop sz="94660"/>
  </p:normalViewPr>
  <p:slideViewPr>
    <p:cSldViewPr>
      <p:cViewPr>
        <p:scale>
          <a:sx n="68" d="100"/>
          <a:sy n="68" d="100"/>
        </p:scale>
        <p:origin x="-1152" y="-84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810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 smtClean="0"/>
              <a:t>ترنيمة </a:t>
            </a:r>
            <a:endParaRPr lang="en-US" sz="8000" b="1" dirty="0" smtClean="0"/>
          </a:p>
          <a:p>
            <a:pPr algn="ctr"/>
            <a:r>
              <a:rPr lang="ar-EG" sz="8000" b="1" dirty="0" smtClean="0"/>
              <a:t>أجثو </a:t>
            </a:r>
            <a:r>
              <a:rPr lang="ar-EG" sz="8000" b="1" dirty="0" err="1" smtClean="0"/>
              <a:t>لك</a:t>
            </a:r>
            <a:r>
              <a:rPr lang="ar-EG" sz="8000" b="1" dirty="0" smtClean="0"/>
              <a:t> يا سيدي</a:t>
            </a:r>
            <a:endParaRPr lang="ar-EG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-153323"/>
            <a:ext cx="9144000" cy="8230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أجثو </a:t>
            </a:r>
            <a:r>
              <a:rPr lang="ar-EG" sz="7200" b="1" dirty="0" err="1" smtClean="0"/>
              <a:t>لك</a:t>
            </a:r>
            <a:r>
              <a:rPr lang="ar-EG" sz="7200" b="1" dirty="0" smtClean="0"/>
              <a:t> يا سيدي </a:t>
            </a:r>
            <a:endParaRPr lang="ar-EG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أسبحك </a:t>
            </a:r>
            <a:r>
              <a:rPr lang="ar-EG" sz="7200" b="1" dirty="0" smtClean="0"/>
              <a:t>يسوع</a:t>
            </a:r>
            <a:br>
              <a:rPr lang="ar-EG" sz="7200" b="1" dirty="0" smtClean="0"/>
            </a:br>
            <a:r>
              <a:rPr lang="ar-EG" sz="7200" b="1" dirty="0" smtClean="0"/>
              <a:t>بحقك </a:t>
            </a:r>
            <a:r>
              <a:rPr lang="ar-EG" sz="7200" b="1" dirty="0" err="1" smtClean="0"/>
              <a:t>أنرتني</a:t>
            </a:r>
            <a:r>
              <a:rPr lang="ar-EG" sz="7200" b="1" dirty="0" smtClean="0"/>
              <a:t> أشرقت </a:t>
            </a:r>
            <a:endParaRPr lang="ar-EG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بسلامك </a:t>
            </a:r>
            <a:r>
              <a:rPr lang="ar-EG" sz="7200" b="1" dirty="0" smtClean="0"/>
              <a:t>العجيب</a:t>
            </a:r>
            <a:br>
              <a:rPr lang="ar-EG" sz="7200" b="1" dirty="0" smtClean="0"/>
            </a:br>
            <a:endParaRPr lang="en-U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-138916"/>
            <a:ext cx="9144000" cy="989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حبك يحيط </a:t>
            </a:r>
            <a:r>
              <a:rPr lang="ar-EG" sz="7200" b="1" dirty="0" err="1" smtClean="0"/>
              <a:t>بي</a:t>
            </a:r>
            <a:r>
              <a:rPr lang="ar-EG" sz="7200" b="1" dirty="0" smtClean="0"/>
              <a:t> </a:t>
            </a:r>
            <a:endParaRPr lang="ar-EG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يرويني </a:t>
            </a:r>
            <a:r>
              <a:rPr lang="ar-EG" sz="7200" b="1" dirty="0" smtClean="0"/>
              <a:t>غناك</a:t>
            </a:r>
            <a:br>
              <a:rPr lang="ar-EG" sz="7200" b="1" dirty="0" smtClean="0"/>
            </a:br>
            <a:r>
              <a:rPr lang="ar-EG" sz="7200" b="1" dirty="0" smtClean="0"/>
              <a:t>روحك دوماً معي </a:t>
            </a:r>
            <a:endParaRPr lang="ar-EG" sz="7200" b="1" dirty="0" smtClean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لن </a:t>
            </a:r>
            <a:r>
              <a:rPr lang="ar-EG" sz="7200" b="1" dirty="0" smtClean="0"/>
              <a:t>أخاف الشر</a:t>
            </a:r>
          </a:p>
          <a:p>
            <a:pPr algn="ctr">
              <a:lnSpc>
                <a:spcPct val="150000"/>
              </a:lnSpc>
            </a:pPr>
            <a:r>
              <a:rPr lang="ar-EG" sz="7200" b="1" dirty="0" smtClean="0"/>
              <a:t/>
            </a:r>
            <a:br>
              <a:rPr lang="ar-EG" sz="7200" b="1" dirty="0" smtClean="0"/>
            </a:br>
            <a:endParaRPr lang="en-U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</TotalTime>
  <Words>16</Words>
  <Application>Microsoft Office PowerPoint</Application>
  <PresentationFormat>عرض على الشاشة (3:4)‏</PresentationFormat>
  <Paragraphs>9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Office Theme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299</cp:revision>
  <dcterms:created xsi:type="dcterms:W3CDTF">2021-12-07T14:30:00Z</dcterms:created>
  <dcterms:modified xsi:type="dcterms:W3CDTF">2022-01-13T15:51:12Z</dcterms:modified>
</cp:coreProperties>
</file>