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 ب ت ث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 ب ت ث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 ح خ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28 حرف أبجدية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بدي أحفظن قد ما فيّ</a:t>
            </a:r>
            <a:endParaRPr lang="ar-EG" sz="4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 ذ ر ز 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 ش ص ض</a:t>
            </a:r>
          </a:p>
        </p:txBody>
      </p:sp>
    </p:spTree>
    <p:extLst>
      <p:ext uri="{BB962C8B-B14F-4D97-AF65-F5344CB8AC3E}">
        <p14:creationId xmlns:p14="http://schemas.microsoft.com/office/powerpoint/2010/main" val="255861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28 حرف أبجدية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بدي أحفظن قد ما فيّ</a:t>
            </a:r>
            <a:endParaRPr lang="ar-EG" sz="4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92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 ظ ع غ ف ق</a:t>
            </a:r>
          </a:p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 ل م ن هـ و ي</a:t>
            </a:r>
          </a:p>
        </p:txBody>
      </p:sp>
    </p:spTree>
    <p:extLst>
      <p:ext uri="{BB962C8B-B14F-4D97-AF65-F5344CB8AC3E}">
        <p14:creationId xmlns:p14="http://schemas.microsoft.com/office/powerpoint/2010/main" val="251648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28 حرف أبجدية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بدي أحفظن قد ما فيّ</a:t>
            </a:r>
            <a:endParaRPr lang="ar-EG" sz="4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84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28 حرف أبجدية الألف البداية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والياء النهاية من هيك يسوع قال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البداية والنهاية الألف والياء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5291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3802</TotalTime>
  <Words>83</Words>
  <Application>Microsoft Office PowerPoint</Application>
  <PresentationFormat>عرض على الشاشة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321</cp:revision>
  <dcterms:created xsi:type="dcterms:W3CDTF">2021-12-07T14:30:00Z</dcterms:created>
  <dcterms:modified xsi:type="dcterms:W3CDTF">2023-11-13T14:00:49Z</dcterms:modified>
</cp:coreProperties>
</file>