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12" r:id="rId3"/>
    <p:sldId id="314" r:id="rId4"/>
    <p:sldId id="316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4"/>
            <p14:sldId id="31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 ب </a:t>
            </a:r>
            <a:r>
              <a:rPr lang="ar-EG" altLang="ar-EG" sz="7200" b="1" dirty="0" err="1"/>
              <a:t>ياللا</a:t>
            </a:r>
            <a:r>
              <a:rPr lang="ar-EG" altLang="ar-EG" sz="7200" b="1" dirty="0"/>
              <a:t> نقولها لحد ال 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 ب أ ب يلا نقولها لحد أل 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(لما نرص حروفنا صحيح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تتكون كلمات تسبيح)2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للرب يسوع المسيح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 ب ت ث ج ح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إثمي ده أتمحى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خ د ذ ر ز س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أوعوا في يوم تبقوا ناسيين</a:t>
            </a:r>
          </a:p>
        </p:txBody>
      </p:sp>
    </p:spTree>
    <p:extLst>
      <p:ext uri="{BB962C8B-B14F-4D97-AF65-F5344CB8AC3E}">
        <p14:creationId xmlns:p14="http://schemas.microsoft.com/office/powerpoint/2010/main" val="3688022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 ص ض ط ظ ع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حافظنا في نني العين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 ف ق ك ل م ده 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بيغمرنا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بحب عظيم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 هـ و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ييلا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نعيد من أ ب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9250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3799</TotalTime>
  <Words>81</Words>
  <Application>Microsoft Office PowerPoint</Application>
  <PresentationFormat>عرض على الشاشة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320</cp:revision>
  <dcterms:created xsi:type="dcterms:W3CDTF">2021-12-07T14:30:00Z</dcterms:created>
  <dcterms:modified xsi:type="dcterms:W3CDTF">2023-05-27T12:03:22Z</dcterms:modified>
</cp:coreProperties>
</file>