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75" r:id="rId2"/>
    <p:sldId id="312" r:id="rId3"/>
    <p:sldId id="319" r:id="rId4"/>
    <p:sldId id="313" r:id="rId5"/>
    <p:sldId id="320" r:id="rId6"/>
    <p:sldId id="321" r:id="rId7"/>
    <p:sldId id="322" r:id="rId8"/>
    <p:sldId id="323" r:id="rId9"/>
    <p:sldId id="324" r:id="rId10"/>
    <p:sldId id="325" r:id="rId11"/>
    <p:sldId id="293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12"/>
            <p14:sldId id="319"/>
            <p14:sldId id="313"/>
            <p14:sldId id="320"/>
            <p14:sldId id="321"/>
            <p14:sldId id="322"/>
            <p14:sldId id="323"/>
            <p14:sldId id="324"/>
            <p14:sldId id="325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49" autoAdjust="0"/>
    <p:restoredTop sz="94660"/>
  </p:normalViewPr>
  <p:slideViewPr>
    <p:cSldViewPr>
      <p:cViewPr varScale="1">
        <p:scale>
          <a:sx n="101" d="100"/>
          <a:sy n="101" d="100"/>
        </p:scale>
        <p:origin x="312" y="72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5/27/2023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5/27/2023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30725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altLang="ar-EG" sz="7200" b="1" dirty="0"/>
              <a:t>أب مات </a:t>
            </a:r>
            <a:endParaRPr lang="ar-EG" sz="72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457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القرار: 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(معقول أنا محبوب كده 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بجد حب مش عادي!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وكتير عليَّ إني أكون 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غالي اوي للدرجة دي!)2</a:t>
            </a:r>
          </a:p>
        </p:txBody>
      </p:sp>
    </p:spTree>
    <p:extLst>
      <p:ext uri="{BB962C8B-B14F-4D97-AF65-F5344CB8AC3E}">
        <p14:creationId xmlns:p14="http://schemas.microsoft.com/office/powerpoint/2010/main" val="5131391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533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1-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(فيه أب مات </a:t>
            </a: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علشان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يعيش ابنه في هناء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بدد مخاوفه المؤلمة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وبيها أعتنـــــــى)2</a:t>
            </a:r>
          </a:p>
        </p:txBody>
      </p:sp>
    </p:spTree>
    <p:extLst>
      <p:ext uri="{BB962C8B-B14F-4D97-AF65-F5344CB8AC3E}">
        <p14:creationId xmlns:p14="http://schemas.microsoft.com/office/powerpoint/2010/main" val="33828642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914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(حبه عجيب ومين </a:t>
            </a:r>
          </a:p>
          <a:p>
            <a:pPr algn="ctr" rtl="1"/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هايقْدر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</a:t>
            </a: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يوصفه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؟)2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الأب ده يبقى المسيح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والابن أنا</a:t>
            </a:r>
          </a:p>
        </p:txBody>
      </p:sp>
    </p:spTree>
    <p:extLst>
      <p:ext uri="{BB962C8B-B14F-4D97-AF65-F5344CB8AC3E}">
        <p14:creationId xmlns:p14="http://schemas.microsoft.com/office/powerpoint/2010/main" val="33245204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457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القرار: 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(معقول أنا محبوب كده 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بجد حب مش عادي!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وكتير عليَّ إني أكون 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غالي اوي للدرجة دي!)2</a:t>
            </a:r>
          </a:p>
        </p:txBody>
      </p:sp>
    </p:spTree>
    <p:extLst>
      <p:ext uri="{BB962C8B-B14F-4D97-AF65-F5344CB8AC3E}">
        <p14:creationId xmlns:p14="http://schemas.microsoft.com/office/powerpoint/2010/main" val="36913654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533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2-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(ملك وساب مُلكه </a:t>
            </a:r>
          </a:p>
          <a:p>
            <a:pPr algn="ctr" rtl="1"/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علشان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ابنه الوحيد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عاش فقير بس بغِناه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ابنه اغتنى!)2</a:t>
            </a:r>
          </a:p>
        </p:txBody>
      </p:sp>
    </p:spTree>
    <p:extLst>
      <p:ext uri="{BB962C8B-B14F-4D97-AF65-F5344CB8AC3E}">
        <p14:creationId xmlns:p14="http://schemas.microsoft.com/office/powerpoint/2010/main" val="42867748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914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(وبان ضعيف مع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إن سلطانه أكيد)2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الملك يبقى المسيح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والابن أنا</a:t>
            </a:r>
          </a:p>
        </p:txBody>
      </p:sp>
    </p:spTree>
    <p:extLst>
      <p:ext uri="{BB962C8B-B14F-4D97-AF65-F5344CB8AC3E}">
        <p14:creationId xmlns:p14="http://schemas.microsoft.com/office/powerpoint/2010/main" val="41899748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457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القرار: 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(معقول أنا محبوب كده 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بجد حب مش عادي!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وكتير عليَّ إني أكون 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غالي اوي للدرجة دي!)2</a:t>
            </a:r>
          </a:p>
        </p:txBody>
      </p:sp>
    </p:spTree>
    <p:extLst>
      <p:ext uri="{BB962C8B-B14F-4D97-AF65-F5344CB8AC3E}">
        <p14:creationId xmlns:p14="http://schemas.microsoft.com/office/powerpoint/2010/main" val="8864591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533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3-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(راعي خراف مرة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خروف سابُه وتاه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عدّت عليه الثانية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في بِعاده سنة)2</a:t>
            </a:r>
          </a:p>
        </p:txBody>
      </p:sp>
    </p:spTree>
    <p:extLst>
      <p:ext uri="{BB962C8B-B14F-4D97-AF65-F5344CB8AC3E}">
        <p14:creationId xmlns:p14="http://schemas.microsoft.com/office/powerpoint/2010/main" val="41462714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(دوَّر عليه وفرِح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اوي لما لقاه)2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الراعي ده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يبقى المسيح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والضال أنا</a:t>
            </a:r>
          </a:p>
          <a:p>
            <a:pPr algn="ctr" rtl="1"/>
            <a:endParaRPr lang="ar-EG" sz="72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130666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3814</TotalTime>
  <Words>166</Words>
  <Application>Microsoft Office PowerPoint</Application>
  <PresentationFormat>عرض على الشاشة (4:3)</PresentationFormat>
  <Paragraphs>45</Paragraphs>
  <Slides>11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11</vt:i4>
      </vt:variant>
    </vt:vector>
  </HeadingPairs>
  <TitlesOfParts>
    <vt:vector size="15" baseType="lpstr">
      <vt:lpstr>Arial</vt:lpstr>
      <vt:lpstr>Calibri</vt:lpstr>
      <vt:lpstr>Helvetica Neue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321</cp:revision>
  <dcterms:created xsi:type="dcterms:W3CDTF">2021-12-07T14:30:00Z</dcterms:created>
  <dcterms:modified xsi:type="dcterms:W3CDTF">2023-05-27T15:22:40Z</dcterms:modified>
</cp:coreProperties>
</file>