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9" r:id="rId4"/>
    <p:sldId id="313" r:id="rId5"/>
    <p:sldId id="320" r:id="rId6"/>
    <p:sldId id="321" r:id="rId7"/>
    <p:sldId id="322" r:id="rId8"/>
    <p:sldId id="323" r:id="rId9"/>
    <p:sldId id="324" r:id="rId10"/>
    <p:sldId id="32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9"/>
            <p14:sldId id="313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 مات 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(معقول أنا محبوب كده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بجد حب مش عادي!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وكتير عليَّ إني أكون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غالي اوي للدرجة دي!)2</a:t>
            </a:r>
          </a:p>
        </p:txBody>
      </p:sp>
    </p:spTree>
    <p:extLst>
      <p:ext uri="{BB962C8B-B14F-4D97-AF65-F5344CB8AC3E}">
        <p14:creationId xmlns:p14="http://schemas.microsoft.com/office/powerpoint/2010/main" val="51313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(فيه أب مات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يعيش ابنه في هناء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بدد مخاوفه المؤلمة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وبيها أعتنـــــــى)2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(حبه عجيب ومين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هايقْدر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يوصفه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؟)2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الأب ده يبقى المسيح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والابن أنا</a:t>
            </a:r>
          </a:p>
        </p:txBody>
      </p:sp>
    </p:spTree>
    <p:extLst>
      <p:ext uri="{BB962C8B-B14F-4D97-AF65-F5344CB8AC3E}">
        <p14:creationId xmlns:p14="http://schemas.microsoft.com/office/powerpoint/2010/main" val="332452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(معقول أنا محبوب كده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بجد حب مش عادي!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وكتير عليَّ إني أكون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غالي اوي للدرجة دي!)2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(ملك وساب مُلكه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ابنه الوحيد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عاش فقير بس بغِناه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ابنه اغتنى!)2</a:t>
            </a:r>
          </a:p>
        </p:txBody>
      </p:sp>
    </p:spTree>
    <p:extLst>
      <p:ext uri="{BB962C8B-B14F-4D97-AF65-F5344CB8AC3E}">
        <p14:creationId xmlns:p14="http://schemas.microsoft.com/office/powerpoint/2010/main" val="428677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(وبان ضعيف مع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سلطانه أكيد)2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الملك يبقى المسيح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والابن أنا</a:t>
            </a:r>
          </a:p>
        </p:txBody>
      </p:sp>
    </p:spTree>
    <p:extLst>
      <p:ext uri="{BB962C8B-B14F-4D97-AF65-F5344CB8AC3E}">
        <p14:creationId xmlns:p14="http://schemas.microsoft.com/office/powerpoint/2010/main" val="418997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(معقول أنا محبوب كده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بجد حب مش عادي!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وكتير عليَّ إني أكون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غالي اوي للدرجة دي!)2</a:t>
            </a:r>
          </a:p>
        </p:txBody>
      </p:sp>
    </p:spTree>
    <p:extLst>
      <p:ext uri="{BB962C8B-B14F-4D97-AF65-F5344CB8AC3E}">
        <p14:creationId xmlns:p14="http://schemas.microsoft.com/office/powerpoint/2010/main" val="88645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(راعي خراف مرة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خروف سابُه وتاه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عدّت عليه الثانية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بِعاده سنة)2</a:t>
            </a:r>
          </a:p>
        </p:txBody>
      </p:sp>
    </p:spTree>
    <p:extLst>
      <p:ext uri="{BB962C8B-B14F-4D97-AF65-F5344CB8AC3E}">
        <p14:creationId xmlns:p14="http://schemas.microsoft.com/office/powerpoint/2010/main" val="414627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(دوَّر عليه وفرِح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اوي لما لقاه)2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الراعي ده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يبقى المسيح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والضال أنا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066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166</Words>
  <Application>Microsoft Office PowerPoint</Application>
  <PresentationFormat>عرض على الشاشة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2023-05-27T15:22:40Z</dcterms:modified>
</cp:coreProperties>
</file>