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2" r:id="rId3"/>
    <p:sldId id="314" r:id="rId4"/>
    <p:sldId id="315" r:id="rId5"/>
    <p:sldId id="316" r:id="rId6"/>
    <p:sldId id="317" r:id="rId7"/>
    <p:sldId id="31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4"/>
            <p14:sldId id="315"/>
            <p14:sldId id="316"/>
            <p14:sldId id="317"/>
            <p14:sldId id="3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آبار مشققة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دي آبار مشققة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دي آبار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مافيهاش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مياه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لكن يا يسوع في نبعك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مية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بتوهب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حياة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ونسيبك ليه بقى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يسوع إله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بالخير بتروي شعبك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وبتغفر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للخطاة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7200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يسوع كام ألف مرة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عدينا بوقت صعب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وشربنا مية مرة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سبناك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رب</a:t>
            </a:r>
          </a:p>
        </p:txBody>
      </p:sp>
    </p:spTree>
    <p:extLst>
      <p:ext uri="{BB962C8B-B14F-4D97-AF65-F5344CB8AC3E}">
        <p14:creationId xmlns:p14="http://schemas.microsoft.com/office/powerpoint/2010/main" val="2713827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وبنرجع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لك نلاقي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حبك يا إلهنا باقي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بتقول ليكوا اشتياقي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 حضنك نهر عذب</a:t>
            </a:r>
          </a:p>
        </p:txBody>
      </p:sp>
    </p:spTree>
    <p:extLst>
      <p:ext uri="{BB962C8B-B14F-4D97-AF65-F5344CB8AC3E}">
        <p14:creationId xmlns:p14="http://schemas.microsoft.com/office/powerpoint/2010/main" val="4005474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يسوع صخرة حياتنا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قادر تملاها زرع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قادر لو يوم عطشنا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تخرج من الصخرة نبع</a:t>
            </a:r>
          </a:p>
        </p:txBody>
      </p:sp>
    </p:spTree>
    <p:extLst>
      <p:ext uri="{BB962C8B-B14F-4D97-AF65-F5344CB8AC3E}">
        <p14:creationId xmlns:p14="http://schemas.microsoft.com/office/powerpoint/2010/main" val="2460841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طول سهران علينا مشغول يا إلهنا بينا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وإيديك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تلمس عينينا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وبتمسح أي دمع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2901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3802</TotalTime>
  <Words>93</Words>
  <Application>Microsoft Office PowerPoint</Application>
  <PresentationFormat>عرض على الشاشة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319</cp:revision>
  <dcterms:created xsi:type="dcterms:W3CDTF">2021-12-07T14:30:00Z</dcterms:created>
  <dcterms:modified xsi:type="dcterms:W3CDTF">2023-05-25T11:26:01Z</dcterms:modified>
</cp:coreProperties>
</file>