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600" b="1" dirty="0"/>
              <a:t>ابارك الرب راعي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 الرب راعي معه لا ينقصني شيء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المراعي الخضراء هو يقودني</a:t>
            </a:r>
          </a:p>
          <a:p>
            <a:pPr algn="ctr" rtl="1">
              <a:lnSpc>
                <a:spcPct val="150000"/>
              </a:lnSpc>
            </a:pPr>
            <a:r>
              <a:rPr lang="ar-EG" sz="4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باركوا الرب في كل حين يعرف </a:t>
            </a:r>
            <a:r>
              <a:rPr lang="ar-EG" sz="45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اشتياقات</a:t>
            </a:r>
            <a:r>
              <a:rPr lang="ar-EG" sz="45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امكثوا دائمًا فيه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كان الرب معنا من يكون علينا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اشكروا ربنا للأبد حبه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وليملأ فرحه حياتكم كل حين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معه لا أخاف أي سوء ولو في وادي ظلال الموت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عصاه يُعزيني هو بجانبي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الصعاب انظروا نحوه اطلبوا إرشاد روحه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تقدموا بلا خوف</a:t>
            </a:r>
          </a:p>
        </p:txBody>
      </p:sp>
    </p:spTree>
    <p:extLst>
      <p:ext uri="{BB962C8B-B14F-4D97-AF65-F5344CB8AC3E}">
        <p14:creationId xmlns:p14="http://schemas.microsoft.com/office/powerpoint/2010/main" val="58580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كان الرب معنا من يكون علينا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اشكروا ربنا للأبد حبه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وليملأ فرحه حياتكم كل حين</a:t>
            </a:r>
          </a:p>
        </p:txBody>
      </p:sp>
    </p:spTree>
    <p:extLst>
      <p:ext uri="{BB962C8B-B14F-4D97-AF65-F5344CB8AC3E}">
        <p14:creationId xmlns:p14="http://schemas.microsoft.com/office/powerpoint/2010/main" val="127266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3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أمامي تعد مائدة قدام كل عدوٍ لي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بطيبٍ تمسح رأسي وفرحي يفيض</a:t>
            </a:r>
          </a:p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الشدة تمسك بالإيمان فيسوع هو غالب الموت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تنشغل بشيء</a:t>
            </a:r>
          </a:p>
        </p:txBody>
      </p:sp>
    </p:spTree>
    <p:extLst>
      <p:ext uri="{BB962C8B-B14F-4D97-AF65-F5344CB8AC3E}">
        <p14:creationId xmlns:p14="http://schemas.microsoft.com/office/powerpoint/2010/main" val="255861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كان الرب معنا من يكون علينا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اشكروا ربنا للأبد حبه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وليملأ فرحه حياتكم كل حين</a:t>
            </a:r>
          </a:p>
        </p:txBody>
      </p:sp>
    </p:spTree>
    <p:extLst>
      <p:ext uri="{BB962C8B-B14F-4D97-AF65-F5344CB8AC3E}">
        <p14:creationId xmlns:p14="http://schemas.microsoft.com/office/powerpoint/2010/main" val="378110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3806</TotalTime>
  <Words>132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2023-11-13T14:15:25Z</dcterms:modified>
</cp:coreProperties>
</file>