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312" r:id="rId3"/>
    <p:sldId id="313" r:id="rId4"/>
    <p:sldId id="314" r:id="rId5"/>
    <p:sldId id="315" r:id="rId6"/>
    <p:sldId id="316" r:id="rId7"/>
    <p:sldId id="317" r:id="rId8"/>
    <p:sldId id="29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12"/>
            <p14:sldId id="313"/>
            <p14:sldId id="314"/>
            <p14:sldId id="315"/>
            <p14:sldId id="316"/>
            <p14:sldId id="317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49" autoAdjust="0"/>
    <p:restoredTop sz="94660"/>
  </p:normalViewPr>
  <p:slideViewPr>
    <p:cSldViewPr>
      <p:cViewPr varScale="1">
        <p:scale>
          <a:sx n="90" d="100"/>
          <a:sy n="90" d="100"/>
        </p:scale>
        <p:origin x="1704" y="6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11/13/2023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11/13/2023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52400"/>
            <a:ext cx="9144000" cy="28125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0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altLang="ar-EG" sz="6600" b="1" dirty="0"/>
              <a:t>ابارك الرب راعي</a:t>
            </a:r>
            <a:endParaRPr lang="ar-EG" sz="66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457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lnSpc>
                <a:spcPct val="150000"/>
              </a:lnSpc>
            </a:pPr>
            <a:r>
              <a:rPr lang="ar-EG" sz="3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1-</a:t>
            </a:r>
          </a:p>
          <a:p>
            <a:pPr algn="ctr" rtl="1">
              <a:lnSpc>
                <a:spcPct val="150000"/>
              </a:lnSpc>
            </a:pPr>
            <a:r>
              <a:rPr lang="ar-EG" sz="48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أبارك الرب راعي معه لا ينقصني شيء</a:t>
            </a:r>
          </a:p>
          <a:p>
            <a:pPr algn="ctr" rtl="1">
              <a:lnSpc>
                <a:spcPct val="150000"/>
              </a:lnSpc>
            </a:pPr>
            <a:r>
              <a:rPr lang="ar-EG" sz="48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في المراعي الخضراء هو يقودني</a:t>
            </a:r>
          </a:p>
          <a:p>
            <a:pPr algn="ctr" rtl="1">
              <a:lnSpc>
                <a:spcPct val="150000"/>
              </a:lnSpc>
            </a:pPr>
            <a:r>
              <a:rPr lang="ar-EG" sz="45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باركوا الرب في كل حين يعرف </a:t>
            </a:r>
            <a:r>
              <a:rPr lang="ar-EG" sz="45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اشتياقات</a:t>
            </a:r>
            <a:r>
              <a:rPr lang="ar-EG" sz="45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قلبي</a:t>
            </a:r>
          </a:p>
          <a:p>
            <a:pPr algn="ctr" rtl="1">
              <a:lnSpc>
                <a:spcPct val="150000"/>
              </a:lnSpc>
            </a:pPr>
            <a:r>
              <a:rPr lang="ar-EG" sz="48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امكثوا دائمًا فيه</a:t>
            </a:r>
          </a:p>
        </p:txBody>
      </p:sp>
    </p:spTree>
    <p:extLst>
      <p:ext uri="{BB962C8B-B14F-4D97-AF65-F5344CB8AC3E}">
        <p14:creationId xmlns:p14="http://schemas.microsoft.com/office/powerpoint/2010/main" val="33828642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 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إن كان الرب معنا من يكون علينا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اشكروا ربنا للأبد حبه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وليملأ فرحه حياتكم كل حين</a:t>
            </a:r>
          </a:p>
        </p:txBody>
      </p:sp>
    </p:spTree>
    <p:extLst>
      <p:ext uri="{BB962C8B-B14F-4D97-AF65-F5344CB8AC3E}">
        <p14:creationId xmlns:p14="http://schemas.microsoft.com/office/powerpoint/2010/main" val="36913654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457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lnSpc>
                <a:spcPct val="150000"/>
              </a:lnSpc>
            </a:pPr>
            <a:r>
              <a:rPr lang="ar-EG" sz="3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2-</a:t>
            </a:r>
          </a:p>
          <a:p>
            <a:pPr algn="ctr" rtl="1">
              <a:lnSpc>
                <a:spcPct val="150000"/>
              </a:lnSpc>
            </a:pPr>
            <a:r>
              <a:rPr lang="ar-EG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معه لا أخاف أي سوء ولو في وادي ظلال الموت</a:t>
            </a:r>
          </a:p>
          <a:p>
            <a:pPr algn="ctr" rtl="1">
              <a:lnSpc>
                <a:spcPct val="150000"/>
              </a:lnSpc>
            </a:pPr>
            <a:r>
              <a:rPr lang="ar-EG" sz="48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عصاه يُعزيني هو بجانبي</a:t>
            </a:r>
          </a:p>
          <a:p>
            <a:pPr algn="ctr" rtl="1">
              <a:lnSpc>
                <a:spcPct val="150000"/>
              </a:lnSpc>
            </a:pPr>
            <a:r>
              <a:rPr lang="ar-EG" sz="48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في الصعاب انظروا نحوه اطلبوا إرشاد روحه</a:t>
            </a:r>
          </a:p>
          <a:p>
            <a:pPr algn="ctr" rtl="1">
              <a:lnSpc>
                <a:spcPct val="150000"/>
              </a:lnSpc>
            </a:pPr>
            <a:r>
              <a:rPr lang="ar-EG" sz="48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تقدموا بلا خوف</a:t>
            </a:r>
          </a:p>
        </p:txBody>
      </p:sp>
    </p:spTree>
    <p:extLst>
      <p:ext uri="{BB962C8B-B14F-4D97-AF65-F5344CB8AC3E}">
        <p14:creationId xmlns:p14="http://schemas.microsoft.com/office/powerpoint/2010/main" val="5858032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 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إن كان الرب معنا من يكون علينا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اشكروا ربنا للأبد حبه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وليملأ فرحه حياتكم كل حين</a:t>
            </a:r>
          </a:p>
        </p:txBody>
      </p:sp>
    </p:spTree>
    <p:extLst>
      <p:ext uri="{BB962C8B-B14F-4D97-AF65-F5344CB8AC3E}">
        <p14:creationId xmlns:p14="http://schemas.microsoft.com/office/powerpoint/2010/main" val="12726648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lnSpc>
                <a:spcPct val="150000"/>
              </a:lnSpc>
            </a:pPr>
            <a:r>
              <a:rPr lang="ar-EG" sz="3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3-</a:t>
            </a:r>
          </a:p>
          <a:p>
            <a:pPr algn="ctr" rtl="1">
              <a:lnSpc>
                <a:spcPct val="150000"/>
              </a:lnSpc>
            </a:pPr>
            <a:r>
              <a:rPr lang="ar-EG" sz="48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من أمامي تعد مائدة قدام كل عدوٍ لي</a:t>
            </a:r>
          </a:p>
          <a:p>
            <a:pPr algn="ctr" rtl="1">
              <a:lnSpc>
                <a:spcPct val="150000"/>
              </a:lnSpc>
            </a:pPr>
            <a:r>
              <a:rPr lang="ar-EG" sz="48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بطيبٍ تمسح رأسي وفرحي يفيض</a:t>
            </a:r>
          </a:p>
          <a:p>
            <a:pPr algn="ctr" rtl="1">
              <a:lnSpc>
                <a:spcPct val="150000"/>
              </a:lnSpc>
            </a:pPr>
            <a:r>
              <a:rPr lang="ar-EG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في الشدة تمسك بالإيمان فيسوع هو غالب الموت</a:t>
            </a:r>
          </a:p>
          <a:p>
            <a:pPr algn="ctr" rtl="1">
              <a:lnSpc>
                <a:spcPct val="150000"/>
              </a:lnSpc>
            </a:pPr>
            <a:r>
              <a:rPr lang="ar-EG" sz="48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لا تنشغل بشيء</a:t>
            </a:r>
          </a:p>
        </p:txBody>
      </p:sp>
    </p:spTree>
    <p:extLst>
      <p:ext uri="{BB962C8B-B14F-4D97-AF65-F5344CB8AC3E}">
        <p14:creationId xmlns:p14="http://schemas.microsoft.com/office/powerpoint/2010/main" val="25586181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 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إن كان الرب معنا من يكون علينا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اشكروا ربنا للأبد حبه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وليملأ فرحه حياتكم كل حين</a:t>
            </a:r>
          </a:p>
        </p:txBody>
      </p:sp>
    </p:spTree>
    <p:extLst>
      <p:ext uri="{BB962C8B-B14F-4D97-AF65-F5344CB8AC3E}">
        <p14:creationId xmlns:p14="http://schemas.microsoft.com/office/powerpoint/2010/main" val="37811086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3806</TotalTime>
  <Words>132</Words>
  <Application>Microsoft Office PowerPoint</Application>
  <PresentationFormat>عرض على الشاشة (4:3)</PresentationFormat>
  <Paragraphs>29</Paragraphs>
  <Slides>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2" baseType="lpstr">
      <vt:lpstr>Arial</vt:lpstr>
      <vt:lpstr>Calibri</vt:lpstr>
      <vt:lpstr>Helvetica Neue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322</cp:revision>
  <dcterms:created xsi:type="dcterms:W3CDTF">2021-12-07T14:30:00Z</dcterms:created>
  <dcterms:modified xsi:type="dcterms:W3CDTF">2023-11-13T14:15:25Z</dcterms:modified>
</cp:coreProperties>
</file>