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6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896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r>
              <a:rPr lang="ar-EG" sz="6600" b="1" dirty="0"/>
              <a:t>أبارك الرب في كل حين</a:t>
            </a:r>
          </a:p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اطفال</a:t>
            </a:r>
            <a:r>
              <a:rPr lang="ar-EG" sz="6600" b="1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71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أبارك الرب في كل حين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أبارك الرب في كل حين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دائماً دائماً تسبيحه في فمي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أبارك الرب في كل حين 	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أبارك الرب في كل حين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دائماً دائماً تسبيحه في فمي 	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مزمور ٣٤ :١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45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2023-11-13T14:18:30Z</dcterms:modified>
</cp:coreProperties>
</file>