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277" r:id="rId4"/>
    <p:sldId id="457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sz="8000" b="1" dirty="0" smtClean="0"/>
              <a:t>أبارك الرب في كل حين</a:t>
            </a:r>
            <a:r>
              <a:rPr lang="ar-EG" sz="8000" dirty="0" smtClean="0"/>
              <a:t/>
            </a:r>
            <a:br>
              <a:rPr lang="ar-EG" sz="8000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88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أبارك الرب في كل حين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  </a:t>
            </a:r>
            <a:r>
              <a:rPr lang="ar-SA" sz="7200" b="1" dirty="0" smtClean="0"/>
              <a:t>دائما </a:t>
            </a:r>
            <a:r>
              <a:rPr lang="ar-SA" sz="7200" b="1" dirty="0" smtClean="0"/>
              <a:t>تسبيحه في</a:t>
            </a:r>
            <a:r>
              <a:rPr lang="ar-EG" sz="7200" b="1" dirty="0" smtClean="0"/>
              <a:t> </a:t>
            </a:r>
            <a:r>
              <a:rPr lang="ar-SA" sz="7200" b="1" dirty="0" smtClean="0"/>
              <a:t>فمي</a:t>
            </a:r>
            <a:r>
              <a:rPr lang="ar-EG" sz="7200" b="1" dirty="0" smtClean="0"/>
              <a:t> </a:t>
            </a:r>
            <a:r>
              <a:rPr lang="ar-SA" sz="7200" b="1" dirty="0" smtClean="0"/>
              <a:t>	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بالرب تفتخر نفسي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يسمع </a:t>
            </a:r>
            <a:r>
              <a:rPr lang="ar-SA" sz="7200" b="1" dirty="0" err="1" smtClean="0"/>
              <a:t>الودعاء</a:t>
            </a:r>
            <a:r>
              <a:rPr lang="ar-SA" sz="7200" b="1" dirty="0" smtClean="0"/>
              <a:t> فيفرحون</a:t>
            </a:r>
            <a:endParaRPr lang="en-US" sz="7200" b="1" dirty="0" smtClean="0"/>
          </a:p>
          <a:p>
            <a:pPr algn="ctr" rtl="1">
              <a:spcBef>
                <a:spcPts val="3000"/>
              </a:spcBef>
            </a:pP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SA" sz="7200" b="1" dirty="0" smtClean="0"/>
              <a:t>عظموا الرب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SA" sz="7200" b="1" dirty="0" smtClean="0"/>
              <a:t>عظموا الرب معي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SA" sz="7200" b="1" dirty="0" smtClean="0"/>
              <a:t>و لنعلي اسمه</a:t>
            </a:r>
            <a:r>
              <a:rPr lang="ar-EG" sz="7200" b="1" dirty="0" smtClean="0"/>
              <a:t> </a:t>
            </a:r>
            <a:endParaRPr lang="en-US" sz="7200" b="1" dirty="0" smtClean="0"/>
          </a:p>
          <a:p>
            <a:pPr algn="ctr" rtl="1">
              <a:spcBef>
                <a:spcPts val="2400"/>
              </a:spcBef>
            </a:pPr>
            <a:r>
              <a:rPr lang="ar-SA" sz="7200" b="1" dirty="0" smtClean="0"/>
              <a:t>و لنعلي اسمه مع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طلبت </a:t>
            </a:r>
            <a:r>
              <a:rPr lang="ar-SA" sz="7200" b="1" dirty="0" err="1" smtClean="0"/>
              <a:t>الى</a:t>
            </a:r>
            <a:r>
              <a:rPr lang="ar-SA" sz="7200" b="1" dirty="0" smtClean="0"/>
              <a:t> الرب فاستجاب لي</a:t>
            </a:r>
            <a:r>
              <a:rPr lang="ar-EG" sz="7200" b="1" dirty="0" smtClean="0"/>
              <a:t>  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من </a:t>
            </a:r>
            <a:r>
              <a:rPr lang="ar-SA" sz="7200" b="1" dirty="0" smtClean="0"/>
              <a:t>كل مخاوفي قد </a:t>
            </a:r>
            <a:r>
              <a:rPr lang="ar-SA" sz="7200" b="1" dirty="0" smtClean="0"/>
              <a:t>أنقذني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أبارك الرب في كل حين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دائما </a:t>
            </a:r>
            <a:r>
              <a:rPr lang="ar-SA" sz="7200" b="1" dirty="0" smtClean="0"/>
              <a:t>تسبيحه في فمي</a:t>
            </a:r>
            <a:r>
              <a:rPr lang="en-US" sz="7200" dirty="0" smtClean="0"/>
              <a:t> 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 smtClean="0"/>
              <a:t> 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48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2022-01-04T10:05:56Z</dcterms:modified>
</cp:coreProperties>
</file>