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44" r:id="rId3"/>
    <p:sldId id="277" r:id="rId4"/>
    <p:sldId id="457" r:id="rId5"/>
    <p:sldId id="29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7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255455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تـرنيـمـة</a:t>
            </a:r>
          </a:p>
          <a:p>
            <a:pPr algn="ctr"/>
            <a:r>
              <a:rPr lang="ar-EG" sz="8000" b="1" dirty="0" smtClean="0"/>
              <a:t>أبارك الرب في كل حين</a:t>
            </a:r>
            <a:r>
              <a:rPr lang="ar-EG" sz="8000" dirty="0" smtClean="0"/>
              <a:t/>
            </a:r>
            <a:br>
              <a:rPr lang="ar-EG" sz="8000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48806"/>
            <a:ext cx="91440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SA" sz="7200" b="1" dirty="0" smtClean="0"/>
              <a:t>أبارك الرب في كل حين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>
              <a:spcBef>
                <a:spcPts val="3000"/>
              </a:spcBef>
            </a:pPr>
            <a:r>
              <a:rPr lang="ar-EG" sz="7200" b="1" dirty="0" smtClean="0"/>
              <a:t>  </a:t>
            </a:r>
            <a:r>
              <a:rPr lang="ar-SA" sz="7200" b="1" dirty="0" smtClean="0"/>
              <a:t>دائما </a:t>
            </a:r>
            <a:r>
              <a:rPr lang="ar-SA" sz="7200" b="1" dirty="0" smtClean="0"/>
              <a:t>تسبيحه في</a:t>
            </a:r>
            <a:r>
              <a:rPr lang="ar-EG" sz="7200" b="1" dirty="0" smtClean="0"/>
              <a:t> </a:t>
            </a:r>
            <a:r>
              <a:rPr lang="ar-SA" sz="7200" b="1" dirty="0" smtClean="0"/>
              <a:t>فمي</a:t>
            </a:r>
            <a:r>
              <a:rPr lang="ar-EG" sz="7200" b="1" dirty="0" smtClean="0"/>
              <a:t> </a:t>
            </a:r>
            <a:r>
              <a:rPr lang="ar-SA" sz="7200" b="1" dirty="0" smtClean="0"/>
              <a:t>	</a:t>
            </a:r>
            <a:endParaRPr lang="ar-EG" sz="7200" b="1" dirty="0" smtClean="0"/>
          </a:p>
          <a:p>
            <a:pPr algn="ctr" rtl="1">
              <a:spcBef>
                <a:spcPts val="3000"/>
              </a:spcBef>
            </a:pPr>
            <a:r>
              <a:rPr lang="ar-SA" sz="7200" b="1" dirty="0" smtClean="0"/>
              <a:t>بالرب تفتخر نفسي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>
              <a:spcBef>
                <a:spcPts val="3000"/>
              </a:spcBef>
            </a:pPr>
            <a:r>
              <a:rPr lang="ar-SA" sz="7200" b="1" dirty="0" smtClean="0"/>
              <a:t>يسمع </a:t>
            </a:r>
            <a:r>
              <a:rPr lang="ar-SA" sz="7200" b="1" dirty="0" err="1" smtClean="0"/>
              <a:t>الودعاء</a:t>
            </a:r>
            <a:r>
              <a:rPr lang="ar-SA" sz="7200" b="1" dirty="0" smtClean="0"/>
              <a:t> فيفرحون</a:t>
            </a:r>
            <a:endParaRPr lang="en-US" sz="7200" b="1" dirty="0" smtClean="0"/>
          </a:p>
          <a:p>
            <a:pPr algn="ctr" rtl="1">
              <a:spcBef>
                <a:spcPts val="3000"/>
              </a:spcBef>
            </a:pP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SA" sz="7200" b="1" dirty="0" smtClean="0"/>
              <a:t>عظموا الرب </a:t>
            </a:r>
            <a:endParaRPr lang="ar-EG" sz="7200" b="1" dirty="0" smtClean="0"/>
          </a:p>
          <a:p>
            <a:pPr algn="ctr" rtl="1">
              <a:spcBef>
                <a:spcPts val="2400"/>
              </a:spcBef>
            </a:pPr>
            <a:r>
              <a:rPr lang="ar-SA" sz="7200" b="1" dirty="0" smtClean="0"/>
              <a:t>عظموا الرب معي</a:t>
            </a:r>
            <a:endParaRPr lang="ar-EG" sz="7200" b="1" dirty="0" smtClean="0"/>
          </a:p>
          <a:p>
            <a:pPr algn="ctr" rtl="1">
              <a:spcBef>
                <a:spcPts val="2400"/>
              </a:spcBef>
            </a:pPr>
            <a:r>
              <a:rPr lang="ar-SA" sz="7200" b="1" dirty="0" smtClean="0"/>
              <a:t>و لنعلي اسمه</a:t>
            </a:r>
            <a:r>
              <a:rPr lang="ar-EG" sz="7200" b="1" dirty="0" smtClean="0"/>
              <a:t> </a:t>
            </a:r>
            <a:endParaRPr lang="en-US" sz="7200" b="1" dirty="0" smtClean="0"/>
          </a:p>
          <a:p>
            <a:pPr algn="ctr" rtl="1">
              <a:spcBef>
                <a:spcPts val="2400"/>
              </a:spcBef>
            </a:pPr>
            <a:r>
              <a:rPr lang="ar-SA" sz="7200" b="1" dirty="0" smtClean="0"/>
              <a:t>و لنعلي اسمه مع</a:t>
            </a: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SA" sz="7200" b="1" dirty="0" smtClean="0"/>
              <a:t>طلبت </a:t>
            </a:r>
            <a:r>
              <a:rPr lang="ar-SA" sz="7200" b="1" dirty="0" err="1" smtClean="0"/>
              <a:t>الى</a:t>
            </a:r>
            <a:r>
              <a:rPr lang="ar-SA" sz="7200" b="1" dirty="0" smtClean="0"/>
              <a:t> الرب فاستجاب لي</a:t>
            </a:r>
            <a:r>
              <a:rPr lang="ar-EG" sz="7200" b="1" dirty="0" smtClean="0"/>
              <a:t>  </a:t>
            </a:r>
            <a:endParaRPr lang="ar-EG" sz="7200" b="1" dirty="0" smtClean="0"/>
          </a:p>
          <a:p>
            <a:pPr algn="ctr" rtl="1">
              <a:spcBef>
                <a:spcPts val="3000"/>
              </a:spcBef>
            </a:pPr>
            <a:r>
              <a:rPr lang="ar-SA" sz="7200" b="1" dirty="0" smtClean="0"/>
              <a:t>من </a:t>
            </a:r>
            <a:r>
              <a:rPr lang="ar-SA" sz="7200" b="1" dirty="0" smtClean="0"/>
              <a:t>كل مخاوفي قد </a:t>
            </a:r>
            <a:r>
              <a:rPr lang="ar-SA" sz="7200" b="1" dirty="0" smtClean="0"/>
              <a:t>أنقذني</a:t>
            </a:r>
            <a:endParaRPr lang="ar-EG" sz="7200" b="1" dirty="0" smtClean="0"/>
          </a:p>
          <a:p>
            <a:pPr algn="ctr" rtl="1">
              <a:spcBef>
                <a:spcPts val="3000"/>
              </a:spcBef>
            </a:pPr>
            <a:r>
              <a:rPr lang="ar-SA" sz="7200" b="1" dirty="0" smtClean="0"/>
              <a:t>أبارك الرب في كل حين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>
              <a:spcBef>
                <a:spcPts val="3000"/>
              </a:spcBef>
            </a:pPr>
            <a:r>
              <a:rPr lang="ar-SA" sz="7200" b="1" dirty="0" smtClean="0"/>
              <a:t>دائما </a:t>
            </a:r>
            <a:r>
              <a:rPr lang="ar-SA" sz="7200" b="1" dirty="0" smtClean="0"/>
              <a:t>تسبيحه في فمي</a:t>
            </a:r>
            <a:r>
              <a:rPr lang="en-US" sz="7200" dirty="0" smtClean="0"/>
              <a:t> </a:t>
            </a:r>
          </a:p>
          <a:p>
            <a:pPr algn="ctr" rtl="1">
              <a:spcBef>
                <a:spcPts val="3000"/>
              </a:spcBef>
            </a:pPr>
            <a:r>
              <a:rPr lang="ar-SA" sz="7200" b="1" dirty="0" smtClean="0"/>
              <a:t> </a:t>
            </a: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1643</TotalTime>
  <Words>48</Words>
  <Application>Microsoft Office PowerPoint</Application>
  <PresentationFormat>عرض على الشاشة (3:4)‏</PresentationFormat>
  <Paragraphs>15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309</cp:revision>
  <dcterms:created xsi:type="dcterms:W3CDTF">2021-12-07T14:30:00Z</dcterms:created>
  <dcterms:modified xsi:type="dcterms:W3CDTF">2022-01-04T10:05:56Z</dcterms:modified>
</cp:coreProperties>
</file>