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12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أبارك الرب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 الرب في كل حين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أبارك الرب في كل حين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دائماً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دائماً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تسبيحه في فمي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(مزمور34:1 )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3804</TotalTime>
  <Words>21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321</cp:revision>
  <dcterms:created xsi:type="dcterms:W3CDTF">2021-12-07T14:30:00Z</dcterms:created>
  <dcterms:modified xsi:type="dcterms:W3CDTF">2023-05-27T15:24:01Z</dcterms:modified>
</cp:coreProperties>
</file>