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3" r:id="rId3"/>
    <p:sldId id="312" r:id="rId4"/>
    <p:sldId id="320" r:id="rId5"/>
    <p:sldId id="315" r:id="rId6"/>
    <p:sldId id="321" r:id="rId7"/>
    <p:sldId id="317" r:id="rId8"/>
    <p:sldId id="322" r:id="rId9"/>
    <p:sldId id="319" r:id="rId10"/>
    <p:sldId id="32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20"/>
            <p14:sldId id="315"/>
            <p14:sldId id="321"/>
            <p14:sldId id="317"/>
            <p14:sldId id="322"/>
            <p14:sldId id="319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أباركك في حياتي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على كل لحظة فيها </a:t>
            </a: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على كل لمسة انت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أهتميت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1574779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على كل لحظة فيها </a:t>
            </a: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على كل لمسة انت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أهتميت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يا شفائي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حمل الله المذبوح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صار ارتوائي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وفرحي من بعد نوح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على كل لحظة فيها </a:t>
            </a: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على كل لمسة انت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أهتميت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299133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ودموعي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سبقتني في الكلام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تحكي عنك يسوعي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يحكيك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بالتمام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على كل لحظة فيها </a:t>
            </a: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على كل لمسة انت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أهتميت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81072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لاحتمالي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وصبرك مالو مثيل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أدرك يا غالي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في لحبك بديل</a:t>
            </a:r>
          </a:p>
        </p:txBody>
      </p:sp>
    </p:spTree>
    <p:extLst>
      <p:ext uri="{BB962C8B-B14F-4D97-AF65-F5344CB8AC3E}">
        <p14:creationId xmlns:p14="http://schemas.microsoft.com/office/powerpoint/2010/main" val="418714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على كل لحظة فيها </a:t>
            </a: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على كل لمسة انت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أهتميت</a:t>
            </a: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317718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لأني عارف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بتحبني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وإنك لضعفي كاشف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 زلت تضمني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609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3839</TotalTime>
  <Words>161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325</cp:revision>
  <dcterms:created xsi:type="dcterms:W3CDTF">2021-12-07T14:30:00Z</dcterms:created>
  <dcterms:modified xsi:type="dcterms:W3CDTF">2025-04-06T08:21:31Z</dcterms:modified>
</cp:coreProperties>
</file>