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13" r:id="rId3"/>
    <p:sldId id="312" r:id="rId4"/>
    <p:sldId id="320" r:id="rId5"/>
    <p:sldId id="315" r:id="rId6"/>
    <p:sldId id="321" r:id="rId7"/>
    <p:sldId id="317" r:id="rId8"/>
    <p:sldId id="322" r:id="rId9"/>
    <p:sldId id="319" r:id="rId10"/>
    <p:sldId id="323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2"/>
            <p14:sldId id="320"/>
            <p14:sldId id="315"/>
            <p14:sldId id="321"/>
            <p14:sldId id="317"/>
            <p14:sldId id="322"/>
            <p14:sldId id="319"/>
            <p14:sldId id="32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3" d="100"/>
          <a:sy n="93" d="100"/>
        </p:scale>
        <p:origin x="162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أباركك في حياتي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أباركك في حياتي على كل لحظة فيها </a:t>
            </a:r>
            <a:r>
              <a:rPr lang="ar-EG" sz="5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عشتهالك</a:t>
            </a:r>
            <a:r>
              <a:rPr lang="ar-EG" sz="5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في عمري</a:t>
            </a:r>
          </a:p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تباركك ترنيماتي على كل لمسة انت</a:t>
            </a:r>
          </a:p>
          <a:p>
            <a:pPr algn="ctr" rtl="1">
              <a:lnSpc>
                <a:spcPct val="150000"/>
              </a:lnSpc>
            </a:pPr>
            <a:r>
              <a:rPr lang="ar-EG" sz="5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أهتميت</a:t>
            </a:r>
            <a:r>
              <a:rPr lang="ar-EG" sz="5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فيها بأمري</a:t>
            </a:r>
          </a:p>
        </p:txBody>
      </p:sp>
    </p:spTree>
    <p:extLst>
      <p:ext uri="{BB962C8B-B14F-4D97-AF65-F5344CB8AC3E}">
        <p14:creationId xmlns:p14="http://schemas.microsoft.com/office/powerpoint/2010/main" val="1574779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أباركك في حياتي على كل لحظة فيها </a:t>
            </a:r>
            <a:r>
              <a:rPr lang="ar-EG" sz="5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عشتهالك</a:t>
            </a:r>
            <a:r>
              <a:rPr lang="ar-EG" sz="5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في عمري</a:t>
            </a:r>
          </a:p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تباركك ترنيماتي على كل لمسة انت</a:t>
            </a:r>
          </a:p>
          <a:p>
            <a:pPr algn="ctr" rtl="1">
              <a:lnSpc>
                <a:spcPct val="150000"/>
              </a:lnSpc>
            </a:pPr>
            <a:r>
              <a:rPr lang="ar-EG" sz="5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أهتميت</a:t>
            </a:r>
            <a:r>
              <a:rPr lang="ar-EG" sz="5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فيها بأمري</a:t>
            </a:r>
          </a:p>
        </p:txBody>
      </p:sp>
    </p:spTree>
    <p:extLst>
      <p:ext uri="{BB962C8B-B14F-4D97-AF65-F5344CB8AC3E}">
        <p14:creationId xmlns:p14="http://schemas.microsoft.com/office/powerpoint/2010/main" val="3691365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أباركك يا شفائي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حمل الله المذبوح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حبك صار ارتوائي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وفرحي من بعد نوح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أباركك في حياتي على كل لحظة فيها </a:t>
            </a:r>
            <a:r>
              <a:rPr lang="ar-EG" sz="5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عشتهالك</a:t>
            </a:r>
            <a:r>
              <a:rPr lang="ar-EG" sz="5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في عمري</a:t>
            </a:r>
          </a:p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تباركك ترنيماتي على كل لمسة انت</a:t>
            </a:r>
          </a:p>
          <a:p>
            <a:pPr algn="ctr" rtl="1">
              <a:lnSpc>
                <a:spcPct val="150000"/>
              </a:lnSpc>
            </a:pPr>
            <a:r>
              <a:rPr lang="ar-EG" sz="5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أهتميت</a:t>
            </a:r>
            <a:r>
              <a:rPr lang="ar-EG" sz="5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فيها بأمري</a:t>
            </a:r>
          </a:p>
        </p:txBody>
      </p:sp>
    </p:spTree>
    <p:extLst>
      <p:ext uri="{BB962C8B-B14F-4D97-AF65-F5344CB8AC3E}">
        <p14:creationId xmlns:p14="http://schemas.microsoft.com/office/powerpoint/2010/main" val="2991334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أباركك ودموعي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سبقتني في الكلام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تحكي عنك يسوعي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وإيه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يحكيك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بالتمام</a:t>
            </a:r>
          </a:p>
        </p:txBody>
      </p:sp>
    </p:spTree>
    <p:extLst>
      <p:ext uri="{BB962C8B-B14F-4D97-AF65-F5344CB8AC3E}">
        <p14:creationId xmlns:p14="http://schemas.microsoft.com/office/powerpoint/2010/main" val="2926645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أباركك في حياتي على كل لحظة فيها </a:t>
            </a:r>
            <a:r>
              <a:rPr lang="ar-EG" sz="5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عشتهالك</a:t>
            </a:r>
            <a:r>
              <a:rPr lang="ar-EG" sz="5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في عمري</a:t>
            </a:r>
          </a:p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تباركك ترنيماتي على كل لمسة انت</a:t>
            </a:r>
          </a:p>
          <a:p>
            <a:pPr algn="ctr" rtl="1">
              <a:lnSpc>
                <a:spcPct val="150000"/>
              </a:lnSpc>
            </a:pPr>
            <a:r>
              <a:rPr lang="ar-EG" sz="5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أهتميت</a:t>
            </a:r>
            <a:r>
              <a:rPr lang="ar-EG" sz="5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فيها بأمري</a:t>
            </a:r>
          </a:p>
        </p:txBody>
      </p:sp>
    </p:spTree>
    <p:extLst>
      <p:ext uri="{BB962C8B-B14F-4D97-AF65-F5344CB8AC3E}">
        <p14:creationId xmlns:p14="http://schemas.microsoft.com/office/powerpoint/2010/main" val="810722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أباركك لاحتمالي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وصبرك مالو مثيل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على أدرك يا غالي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 في لحبك بديل</a:t>
            </a:r>
          </a:p>
        </p:txBody>
      </p:sp>
    </p:spTree>
    <p:extLst>
      <p:ext uri="{BB962C8B-B14F-4D97-AF65-F5344CB8AC3E}">
        <p14:creationId xmlns:p14="http://schemas.microsoft.com/office/powerpoint/2010/main" val="4187143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أباركك في حياتي على كل لحظة فيها </a:t>
            </a:r>
            <a:r>
              <a:rPr lang="ar-EG" sz="5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عشتهالك</a:t>
            </a:r>
            <a:r>
              <a:rPr lang="ar-EG" sz="5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في عمري</a:t>
            </a:r>
          </a:p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تباركك ترنيماتي على كل لمسة انت</a:t>
            </a:r>
          </a:p>
          <a:p>
            <a:pPr algn="ctr" rtl="1">
              <a:lnSpc>
                <a:spcPct val="150000"/>
              </a:lnSpc>
            </a:pPr>
            <a:r>
              <a:rPr lang="ar-EG" sz="5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أهتميت</a:t>
            </a:r>
            <a:r>
              <a:rPr lang="ar-EG" sz="5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فيها بأمري</a:t>
            </a:r>
          </a:p>
        </p:txBody>
      </p:sp>
    </p:spTree>
    <p:extLst>
      <p:ext uri="{BB962C8B-B14F-4D97-AF65-F5344CB8AC3E}">
        <p14:creationId xmlns:p14="http://schemas.microsoft.com/office/powerpoint/2010/main" val="3177189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أباركك لأني عارف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إنك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بتحبني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وإنك لضعفي كاشف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وما زلت تضمني</a:t>
            </a:r>
          </a:p>
          <a:p>
            <a:pPr algn="ctr" rtl="1"/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6099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3839</TotalTime>
  <Words>161</Words>
  <Application>Microsoft Office PowerPoint</Application>
  <PresentationFormat>عرض على الشاشة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325</cp:revision>
  <dcterms:created xsi:type="dcterms:W3CDTF">2021-12-07T14:30:00Z</dcterms:created>
  <dcterms:modified xsi:type="dcterms:W3CDTF">2025-04-06T08:21:31Z</dcterms:modified>
</cp:coreProperties>
</file>