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75" r:id="rId2"/>
    <p:sldId id="312" r:id="rId3"/>
    <p:sldId id="313" r:id="rId4"/>
    <p:sldId id="314" r:id="rId5"/>
    <p:sldId id="315" r:id="rId6"/>
    <p:sldId id="29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12"/>
            <p14:sldId id="313"/>
            <p14:sldId id="314"/>
            <p14:sldId id="315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49" autoAdjust="0"/>
    <p:restoredTop sz="94660"/>
  </p:normalViewPr>
  <p:slideViewPr>
    <p:cSldViewPr>
      <p:cViewPr varScale="1">
        <p:scale>
          <a:sx n="101" d="100"/>
          <a:sy n="101" d="100"/>
        </p:scale>
        <p:origin x="312" y="7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5/27/2023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5/27/2023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30725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altLang="ar-EG" sz="7200" b="1" dirty="0"/>
              <a:t>أبانا القدوس </a:t>
            </a:r>
            <a:endParaRPr lang="ar-EG" sz="72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533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48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1-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(أبانا القدوس إلهنا العظيم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نسجد ونركع لك خاضعين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نطلب حضورك تعالَ بروحك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مجدك ونورك نحن طالبين)2</a:t>
            </a:r>
          </a:p>
        </p:txBody>
      </p:sp>
    </p:spTree>
    <p:extLst>
      <p:ext uri="{BB962C8B-B14F-4D97-AF65-F5344CB8AC3E}">
        <p14:creationId xmlns:p14="http://schemas.microsoft.com/office/powerpoint/2010/main" val="33828642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685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 </a:t>
            </a:r>
          </a:p>
          <a:p>
            <a:pPr algn="ctr" rtl="1"/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(لا لشيءٍ فينا ولا بالأعمال</a:t>
            </a:r>
          </a:p>
          <a:p>
            <a:pPr algn="ctr" rtl="1"/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ولكن بروحك في وسطنا تعال)2</a:t>
            </a:r>
          </a:p>
          <a:p>
            <a:pPr algn="ctr" rtl="1"/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(نحن ندعوك هيا املأ المكان</a:t>
            </a:r>
          </a:p>
          <a:p>
            <a:pPr algn="ctr" rtl="1"/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الآن بروحك يا صاحب السلطان)2</a:t>
            </a:r>
          </a:p>
        </p:txBody>
      </p:sp>
    </p:spTree>
    <p:extLst>
      <p:ext uri="{BB962C8B-B14F-4D97-AF65-F5344CB8AC3E}">
        <p14:creationId xmlns:p14="http://schemas.microsoft.com/office/powerpoint/2010/main" val="36913654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533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48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2-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(فاحص القلوب وفاهم الأفكار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يا أيها القدير إلهنا الجبار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قدّس قلوبنا واطلقنا أحرار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فنعطيك المجد ليلًا ونهار)2</a:t>
            </a:r>
          </a:p>
        </p:txBody>
      </p:sp>
    </p:spTree>
    <p:extLst>
      <p:ext uri="{BB962C8B-B14F-4D97-AF65-F5344CB8AC3E}">
        <p14:creationId xmlns:p14="http://schemas.microsoft.com/office/powerpoint/2010/main" val="33973039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685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القرار: </a:t>
            </a:r>
          </a:p>
          <a:p>
            <a:pPr algn="ctr" rtl="1"/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(لا لشيءٍ فينا ولا بالأعمال</a:t>
            </a:r>
          </a:p>
          <a:p>
            <a:pPr algn="ctr" rtl="1"/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ولكن بروحك في وسطنا تعال)2</a:t>
            </a:r>
          </a:p>
          <a:p>
            <a:pPr algn="ctr" rtl="1"/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(نحن ندعوك هيا املأ المكان</a:t>
            </a:r>
          </a:p>
          <a:p>
            <a:pPr algn="ctr" rtl="1"/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الآن بروحك يا صاحب السلطان)2</a:t>
            </a:r>
          </a:p>
        </p:txBody>
      </p:sp>
    </p:spTree>
    <p:extLst>
      <p:ext uri="{BB962C8B-B14F-4D97-AF65-F5344CB8AC3E}">
        <p14:creationId xmlns:p14="http://schemas.microsoft.com/office/powerpoint/2010/main" val="2306071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3805</TotalTime>
  <Words>100</Words>
  <Application>Microsoft Office PowerPoint</Application>
  <PresentationFormat>عرض على الشاشة (4:3)</PresentationFormat>
  <Paragraphs>22</Paragraphs>
  <Slides>6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10" baseType="lpstr">
      <vt:lpstr>Arial</vt:lpstr>
      <vt:lpstr>Calibri</vt:lpstr>
      <vt:lpstr>Helvetica Neue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321</cp:revision>
  <dcterms:created xsi:type="dcterms:W3CDTF">2021-12-07T14:30:00Z</dcterms:created>
  <dcterms:modified xsi:type="dcterms:W3CDTF">2023-05-27T15:34:37Z</dcterms:modified>
</cp:coreProperties>
</file>