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أبانا القدوس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(أبانا القدوس إلهنا العظيم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ونركع لك خاضعين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نطلب حضورك تعالَ بروحك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مجدك ونورك نحن طالبين)2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(لا لشيءٍ فينا ولا بالأعمال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ولكن بروحك في وسطنا تعال)2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(نحن ندعوك هيا املأ المكان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الآن بروحك يا صاحب السلطان)2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(فاحص القلوب وفاهم الأفكار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أيها القدير إلهنا الجبار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قدّس قلوبنا واطلقنا أحرار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فنعطيك المجد ليلًا ونهار)2</a:t>
            </a:r>
          </a:p>
        </p:txBody>
      </p:sp>
    </p:spTree>
    <p:extLst>
      <p:ext uri="{BB962C8B-B14F-4D97-AF65-F5344CB8AC3E}">
        <p14:creationId xmlns:p14="http://schemas.microsoft.com/office/powerpoint/2010/main" val="3397303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(لا لشيءٍ فينا ولا بالأعمال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ولكن بروحك في وسطنا تعال)2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(نحن ندعوك هيا املأ المكان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الآن بروحك يا صاحب السلطان)2</a:t>
            </a:r>
          </a:p>
        </p:txBody>
      </p:sp>
    </p:spTree>
    <p:extLst>
      <p:ext uri="{BB962C8B-B14F-4D97-AF65-F5344CB8AC3E}">
        <p14:creationId xmlns:p14="http://schemas.microsoft.com/office/powerpoint/2010/main" val="23060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3805</TotalTime>
  <Words>100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321</cp:revision>
  <dcterms:created xsi:type="dcterms:W3CDTF">2021-12-07T14:30:00Z</dcterms:created>
  <dcterms:modified xsi:type="dcterms:W3CDTF">2023-05-27T15:34:37Z</dcterms:modified>
</cp:coreProperties>
</file>