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13" r:id="rId3"/>
    <p:sldId id="312" r:id="rId4"/>
    <p:sldId id="314" r:id="rId5"/>
    <p:sldId id="315" r:id="rId6"/>
    <p:sldId id="316" r:id="rId7"/>
    <p:sldId id="317" r:id="rId8"/>
    <p:sldId id="318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3"/>
            <p14:sldId id="312"/>
            <p14:sldId id="314"/>
            <p14:sldId id="315"/>
            <p14:sldId id="316"/>
            <p14:sldId id="317"/>
            <p14:sldId id="31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0" d="100"/>
          <a:sy n="90" d="100"/>
        </p:scale>
        <p:origin x="170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أبانا في السماوات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(أبانا في السماوات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اسمك يا ربي مقدس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قربانك قوت الحياة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العالم منه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بيتقدس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)٢</a:t>
            </a:r>
          </a:p>
        </p:txBody>
      </p:sp>
    </p:spTree>
    <p:extLst>
      <p:ext uri="{BB962C8B-B14F-4D97-AF65-F5344CB8AC3E}">
        <p14:creationId xmlns:p14="http://schemas.microsoft.com/office/powerpoint/2010/main" val="3691365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(الشر بظلمه لما طل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غطى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الدنيي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بطول وعرض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خلِي الملكوت يحِل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والمشيئة علينا تهل)٢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السما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كما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عالأرض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(أبانا في السماوات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اسمك يا ربي مقدس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قربانك قوت الحياة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العالم منه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بيتقدس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)٢</a:t>
            </a:r>
          </a:p>
        </p:txBody>
      </p:sp>
    </p:spTree>
    <p:extLst>
      <p:ext uri="{BB962C8B-B14F-4D97-AF65-F5344CB8AC3E}">
        <p14:creationId xmlns:p14="http://schemas.microsoft.com/office/powerpoint/2010/main" val="2009090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(علمنا معنى الغفران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متل ما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بتغفر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إلنا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خلينا نحب الإنسان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ونعيش بطهر وإيمان)٢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بصفاتك ونتمثَّل</a:t>
            </a:r>
          </a:p>
        </p:txBody>
      </p:sp>
    </p:spTree>
    <p:extLst>
      <p:ext uri="{BB962C8B-B14F-4D97-AF65-F5344CB8AC3E}">
        <p14:creationId xmlns:p14="http://schemas.microsoft.com/office/powerpoint/2010/main" val="158384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(أبانا في السماوات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اسمك يا ربي مقدس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قربانك قوت الحياة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العالم منه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بيتقدس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)٢</a:t>
            </a:r>
          </a:p>
        </p:txBody>
      </p:sp>
    </p:spTree>
    <p:extLst>
      <p:ext uri="{BB962C8B-B14F-4D97-AF65-F5344CB8AC3E}">
        <p14:creationId xmlns:p14="http://schemas.microsoft.com/office/powerpoint/2010/main" val="2138919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(خلي التجارب تزول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رب القدرة والوعد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تنشهدلك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على طول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ونصلي نرتل نقول)٢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لاسمك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بيليق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المجد</a:t>
            </a:r>
          </a:p>
        </p:txBody>
      </p:sp>
    </p:spTree>
    <p:extLst>
      <p:ext uri="{BB962C8B-B14F-4D97-AF65-F5344CB8AC3E}">
        <p14:creationId xmlns:p14="http://schemas.microsoft.com/office/powerpoint/2010/main" val="3696645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(أبانا في السماوات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اسمك يا ربي مقدس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قربانك قوت الحياة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العالم منه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بيتقدس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)٢</a:t>
            </a:r>
          </a:p>
        </p:txBody>
      </p:sp>
    </p:spTree>
    <p:extLst>
      <p:ext uri="{BB962C8B-B14F-4D97-AF65-F5344CB8AC3E}">
        <p14:creationId xmlns:p14="http://schemas.microsoft.com/office/powerpoint/2010/main" val="3768079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3815</TotalTime>
  <Words>138</Words>
  <Application>Microsoft Office PowerPoint</Application>
  <PresentationFormat>عرض على الشاشة (4:3)</PresentationFormat>
  <Paragraphs>40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323</cp:revision>
  <dcterms:created xsi:type="dcterms:W3CDTF">2021-12-07T14:30:00Z</dcterms:created>
  <dcterms:modified xsi:type="dcterms:W3CDTF">2023-11-14T14:23:32Z</dcterms:modified>
</cp:coreProperties>
</file>