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13" r:id="rId4"/>
    <p:sldId id="319" r:id="rId5"/>
    <p:sldId id="323" r:id="rId6"/>
    <p:sldId id="321" r:id="rId7"/>
    <p:sldId id="322" r:id="rId8"/>
    <p:sldId id="320" r:id="rId9"/>
    <p:sldId id="324" r:id="rId10"/>
    <p:sldId id="32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9"/>
            <p14:sldId id="323"/>
            <p14:sldId id="321"/>
            <p14:sldId id="322"/>
            <p14:sldId id="320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أبانا قد خارت قوانا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أنا جاعلٌ في القفر ماء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 أسقــي شعبـــــي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فيعلو صوت الصبح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وصوت اليأس يصمت</a:t>
            </a:r>
          </a:p>
        </p:txBody>
      </p:sp>
    </p:spTree>
    <p:extLst>
      <p:ext uri="{BB962C8B-B14F-4D97-AF65-F5344CB8AC3E}">
        <p14:creationId xmlns:p14="http://schemas.microsoft.com/office/powerpoint/2010/main" val="32810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أبانا قد خارت قوانا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وشبعنا ذلًا وهوانًا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عيوننا نحو الجبال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حيث عون منك أتانا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أنا صانعٌ أمراً جديداً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الآن ينبت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أخلق فيكم شعبًا لنفسي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حقي يثبت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أنا جاعلٌ في القفر ماء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 أسقــي شعبـــــي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فيعلو صوت الصبح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وصوت اليأس يصمت</a:t>
            </a:r>
          </a:p>
        </p:txBody>
      </p:sp>
    </p:spTree>
    <p:extLst>
      <p:ext uri="{BB962C8B-B14F-4D97-AF65-F5344CB8AC3E}">
        <p14:creationId xmlns:p14="http://schemas.microsoft.com/office/powerpoint/2010/main" val="82509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تعبنا الليل والصيد فقير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بذلنا الجهد والفشل مرير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قل كلمةً نلقي عليها الشباك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فتأتي بخيرٍ وفير</a:t>
            </a:r>
          </a:p>
        </p:txBody>
      </p:sp>
    </p:spTree>
    <p:extLst>
      <p:ext uri="{BB962C8B-B14F-4D97-AF65-F5344CB8AC3E}">
        <p14:creationId xmlns:p14="http://schemas.microsoft.com/office/powerpoint/2010/main" val="312246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أنا صانعٌ أمراً جديداً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الآن ينبت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أخلق فيكم شعبًا لنفسي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حقي يثبت</a:t>
            </a:r>
          </a:p>
        </p:txBody>
      </p:sp>
    </p:spTree>
    <p:extLst>
      <p:ext uri="{BB962C8B-B14F-4D97-AF65-F5344CB8AC3E}">
        <p14:creationId xmlns:p14="http://schemas.microsoft.com/office/powerpoint/2010/main" val="334413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أنا جاعلٌ في القفر ماء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 أسقــي شعبـــــي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فيعلو صوت الصبح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وصوت اليأس يصمت</a:t>
            </a:r>
          </a:p>
        </p:txBody>
      </p:sp>
    </p:spTree>
    <p:extLst>
      <p:ext uri="{BB962C8B-B14F-4D97-AF65-F5344CB8AC3E}">
        <p14:creationId xmlns:p14="http://schemas.microsoft.com/office/powerpoint/2010/main" val="99038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انتظار الفجر ساهرين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نرقب الصبح صابرين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فيا شمس البر أشرق علينا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بنورك تسري الحياة فينا</a:t>
            </a:r>
          </a:p>
        </p:txBody>
      </p:sp>
    </p:spTree>
    <p:extLst>
      <p:ext uri="{BB962C8B-B14F-4D97-AF65-F5344CB8AC3E}">
        <p14:creationId xmlns:p14="http://schemas.microsoft.com/office/powerpoint/2010/main" val="3637797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أنا صانعٌ أمراً جديداً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الآن ينبت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أخلق فيكم شعبًا لنفسي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في حقي يثبت</a:t>
            </a:r>
          </a:p>
        </p:txBody>
      </p:sp>
    </p:spTree>
    <p:extLst>
      <p:ext uri="{BB962C8B-B14F-4D97-AF65-F5344CB8AC3E}">
        <p14:creationId xmlns:p14="http://schemas.microsoft.com/office/powerpoint/2010/main" val="3159640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3807</TotalTime>
  <Words>161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322</cp:revision>
  <dcterms:created xsi:type="dcterms:W3CDTF">2021-12-07T14:30:00Z</dcterms:created>
  <dcterms:modified xsi:type="dcterms:W3CDTF">2023-11-14T14:30:08Z</dcterms:modified>
</cp:coreProperties>
</file>