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12" r:id="rId3"/>
    <p:sldId id="315" r:id="rId4"/>
    <p:sldId id="317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5"/>
            <p14:sldId id="31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15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أبانا نتضع أمامك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أبانا نتضع أمامك أبانا اكسر قلوبنا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بنيرانك قدّس أفكارنا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املأنا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بالمزيد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روحك من روحك القدوس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تعال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تعال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الآن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أبانا اسمع صلاتنا أبانا اكسر قيودنا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بحقك حرر شعبك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املأنا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بالمزيد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حقك من روح حقك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حقك من نور حقك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تعال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تعال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الآن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9247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أبانا أبرئ أرضك بخيرك بارك شعبك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أمطارك أنهارك مياهك مياه الحياة ارونا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تعال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تعال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تعال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تعال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تعال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بحقك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حرر نفوسنا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املأنا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بالمزيد من نورك</a:t>
            </a:r>
          </a:p>
        </p:txBody>
      </p:sp>
    </p:spTree>
    <p:extLst>
      <p:ext uri="{BB962C8B-B14F-4D97-AF65-F5344CB8AC3E}">
        <p14:creationId xmlns:p14="http://schemas.microsoft.com/office/powerpoint/2010/main" val="3477487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3806</TotalTime>
  <Words>71</Words>
  <Application>Microsoft Office PowerPoint</Application>
  <PresentationFormat>عرض على الشاشة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9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322</cp:revision>
  <dcterms:created xsi:type="dcterms:W3CDTF">2021-12-07T14:30:00Z</dcterms:created>
  <dcterms:modified xsi:type="dcterms:W3CDTF">2023-05-27T16:06:59Z</dcterms:modified>
</cp:coreProperties>
</file>