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4" r:id="rId3"/>
    <p:sldId id="277" r:id="rId4"/>
    <p:sldId id="445" r:id="rId5"/>
    <p:sldId id="446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4660"/>
  </p:normalViewPr>
  <p:slideViewPr>
    <p:cSldViewPr>
      <p:cViewPr varScale="1">
        <p:scale>
          <a:sx n="90" d="100"/>
          <a:sy n="90" d="100"/>
        </p:scale>
        <p:origin x="162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fontAlgn="base"/>
            <a:r>
              <a:rPr lang="ar-EG" sz="8000" b="1" dirty="0"/>
              <a:t>أبانا نحبك نسجد ونعبدك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09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أبانا</a:t>
            </a:r>
            <a:r>
              <a:rPr lang="ar-SA" sz="7200" b="1" dirty="0">
                <a:latin typeface="Arial" charset="0"/>
              </a:rPr>
              <a:t> نحبك نسجد ونعبدك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7200" b="1" dirty="0">
                <a:latin typeface="Arial" charset="0"/>
              </a:rPr>
              <a:t>مجدا ً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 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الأرض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(</a:t>
            </a:r>
            <a:r>
              <a:rPr lang="ar-SA" sz="7200" b="1" dirty="0">
                <a:latin typeface="Arial" charset="0"/>
              </a:rPr>
              <a:t>مجدا </a:t>
            </a:r>
            <a:r>
              <a:rPr lang="ar-SA" sz="7200" b="1" dirty="0" err="1">
                <a:latin typeface="Arial" charset="0"/>
              </a:rPr>
              <a:t>ً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)3 </a:t>
            </a:r>
            <a:r>
              <a:rPr lang="ar-SA" sz="7200" b="1" dirty="0" err="1">
                <a:latin typeface="Arial" charset="0"/>
              </a:rPr>
              <a:t>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</a:t>
            </a:r>
            <a:r>
              <a:rPr lang="ar-SA" sz="7200" b="1" dirty="0" err="1">
                <a:latin typeface="Arial" charset="0"/>
              </a:rPr>
              <a:t>الأض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579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يسوع</a:t>
            </a:r>
            <a:r>
              <a:rPr lang="ar-SA" sz="7200" b="1" dirty="0">
                <a:latin typeface="Arial" charset="0"/>
              </a:rPr>
              <a:t> نحبك نسجد ونعبدك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7200" b="1" dirty="0">
                <a:latin typeface="Arial" charset="0"/>
              </a:rPr>
              <a:t>مجدا </a:t>
            </a:r>
            <a:r>
              <a:rPr lang="ar-SA" sz="7200" b="1" dirty="0" err="1">
                <a:latin typeface="Arial" charset="0"/>
              </a:rPr>
              <a:t>ً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 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الأرض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(</a:t>
            </a:r>
            <a:r>
              <a:rPr lang="ar-SA" sz="7200" b="1" dirty="0">
                <a:latin typeface="Arial" charset="0"/>
              </a:rPr>
              <a:t>مجدا </a:t>
            </a:r>
            <a:r>
              <a:rPr lang="ar-SA" sz="7200" b="1" dirty="0" err="1">
                <a:latin typeface="Arial" charset="0"/>
              </a:rPr>
              <a:t>ً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)3 </a:t>
            </a:r>
            <a:r>
              <a:rPr lang="ar-SA" sz="7200" b="1" dirty="0" err="1">
                <a:latin typeface="Arial" charset="0"/>
              </a:rPr>
              <a:t>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</a:t>
            </a:r>
            <a:r>
              <a:rPr lang="ar-SA" sz="7200" b="1" dirty="0" err="1">
                <a:latin typeface="Arial" charset="0"/>
              </a:rPr>
              <a:t>الأض</a:t>
            </a:r>
            <a:endParaRPr lang="ar-SA" sz="7200" b="1" dirty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1339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7200" b="1" dirty="0">
                <a:latin typeface="Arial" charset="0"/>
              </a:rPr>
              <a:t>روح الله نحبك نسجد ونعبدك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7200" b="1" dirty="0">
                <a:latin typeface="Arial" charset="0"/>
              </a:rPr>
              <a:t>مجدا </a:t>
            </a:r>
            <a:r>
              <a:rPr lang="ar-SA" sz="7200" b="1" dirty="0" err="1">
                <a:latin typeface="Arial" charset="0"/>
              </a:rPr>
              <a:t>ً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 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الأرض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(</a:t>
            </a:r>
            <a:r>
              <a:rPr lang="ar-SA" sz="7200" b="1" dirty="0">
                <a:latin typeface="Arial" charset="0"/>
              </a:rPr>
              <a:t>مجدا </a:t>
            </a:r>
            <a:r>
              <a:rPr lang="ar-SA" sz="7200" b="1" dirty="0" err="1">
                <a:latin typeface="Arial" charset="0"/>
              </a:rPr>
              <a:t>ً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لإسمك</a:t>
            </a:r>
            <a:r>
              <a:rPr lang="ar-SA" sz="7200" b="1" dirty="0">
                <a:latin typeface="Arial" charset="0"/>
              </a:rPr>
              <a:t>)3 </a:t>
            </a:r>
            <a:r>
              <a:rPr lang="ar-SA" sz="7200" b="1" dirty="0" err="1">
                <a:latin typeface="Arial" charset="0"/>
              </a:rPr>
              <a:t>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</a:t>
            </a:r>
            <a:r>
              <a:rPr lang="ar-SA" sz="7200" b="1" dirty="0" err="1">
                <a:latin typeface="Arial" charset="0"/>
              </a:rPr>
              <a:t>الأض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579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اسمك عجيب مشير قدير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نرفع </a:t>
            </a:r>
            <a:r>
              <a:rPr lang="ar-EG" sz="7200" b="1" dirty="0" err="1">
                <a:latin typeface="Arial" charset="0"/>
              </a:rPr>
              <a:t>ا</a:t>
            </a:r>
            <a:r>
              <a:rPr lang="ar-SA" sz="7200" b="1" dirty="0">
                <a:latin typeface="Arial" charset="0"/>
              </a:rPr>
              <a:t>سمك </a:t>
            </a:r>
            <a:r>
              <a:rPr lang="ar-SA" sz="7200" b="1" dirty="0" err="1">
                <a:latin typeface="Arial" charset="0"/>
              </a:rPr>
              <a:t>ف</a:t>
            </a:r>
            <a:r>
              <a:rPr lang="ar-EG" sz="7200" b="1" dirty="0">
                <a:latin typeface="Arial" charset="0"/>
              </a:rPr>
              <a:t>ي</a:t>
            </a:r>
            <a:r>
              <a:rPr lang="ar-SA" sz="7200" b="1" dirty="0">
                <a:latin typeface="Arial" charset="0"/>
              </a:rPr>
              <a:t> كل الأرض</a:t>
            </a:r>
            <a:endParaRPr lang="en-US" sz="7200" b="1" dirty="0"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(نرفع اسمك</a:t>
            </a:r>
            <a:r>
              <a:rPr lang="ar-SA" sz="7200" b="1" dirty="0">
                <a:latin typeface="Arial" charset="0"/>
              </a:rPr>
              <a:t>)3 </a:t>
            </a:r>
            <a:r>
              <a:rPr lang="ar-SA" sz="7200" b="1" dirty="0" err="1">
                <a:latin typeface="Arial" charset="0"/>
              </a:rPr>
              <a:t>ف</a:t>
            </a:r>
            <a:r>
              <a:rPr lang="ar-EG" sz="7200" b="1">
                <a:latin typeface="Arial" charset="0"/>
              </a:rPr>
              <a:t>ي</a:t>
            </a:r>
            <a:r>
              <a:rPr lang="ar-SA" sz="7200" b="1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كل </a:t>
            </a:r>
            <a:r>
              <a:rPr lang="ar-SA" sz="7200" b="1" dirty="0" err="1">
                <a:latin typeface="Arial" charset="0"/>
              </a:rPr>
              <a:t>الأض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89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313</cp:revision>
  <dcterms:created xsi:type="dcterms:W3CDTF">2021-12-07T14:30:00Z</dcterms:created>
  <dcterms:modified xsi:type="dcterms:W3CDTF">2023-11-14T14:37:47Z</dcterms:modified>
</cp:coreProperties>
</file>