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4" r:id="rId3"/>
    <p:sldId id="277" r:id="rId4"/>
    <p:sldId id="445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fontAlgn="base"/>
            <a:r>
              <a:rPr lang="ar-EG" sz="8000" b="1" dirty="0"/>
              <a:t>أبانا نرفع </a:t>
            </a:r>
            <a:r>
              <a:rPr lang="ar-EG" sz="8000" b="1" dirty="0" err="1"/>
              <a:t>إسمك</a:t>
            </a:r>
            <a:r>
              <a:rPr lang="ar-EG" sz="8000" b="1" dirty="0"/>
              <a:t> الكريم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762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أبانا نرفع </a:t>
            </a:r>
            <a:r>
              <a:rPr lang="ar-EG" sz="7200" b="1" dirty="0" err="1"/>
              <a:t>إسمك</a:t>
            </a:r>
            <a:r>
              <a:rPr lang="ar-EG" sz="7200" b="1" dirty="0"/>
              <a:t> الكريم</a:t>
            </a:r>
            <a:br>
              <a:rPr lang="ar-EG" sz="7200" b="1" dirty="0"/>
            </a:br>
            <a:r>
              <a:rPr lang="ar-EG" sz="7200" b="1" dirty="0"/>
              <a:t>أنت ربنا ونشيد حمدنا</a:t>
            </a:r>
            <a:br>
              <a:rPr lang="ar-EG" sz="7200" b="1" dirty="0"/>
            </a:br>
            <a:r>
              <a:rPr lang="ar-EG" sz="7200" b="1" dirty="0"/>
              <a:t>أبانا نحمد حبك العظيم</a:t>
            </a:r>
            <a:br>
              <a:rPr lang="ar-EG" sz="7200" b="1" dirty="0"/>
            </a:br>
            <a:r>
              <a:rPr lang="ar-EG" sz="7200" b="1" dirty="0"/>
              <a:t>نهتف لك</a:t>
            </a:r>
            <a:br>
              <a:rPr lang="ar-EG" sz="7200" b="1" dirty="0"/>
            </a:b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197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ترنيم الطيور يحكي حبك</a:t>
            </a:r>
            <a:br>
              <a:rPr lang="ar-EG" sz="7200" b="1" dirty="0"/>
            </a:br>
            <a:r>
              <a:rPr lang="ar-EG" sz="7200" b="1" dirty="0"/>
              <a:t>شكرًا </a:t>
            </a:r>
            <a:r>
              <a:rPr lang="ar-EG" sz="7200" b="1" dirty="0" err="1"/>
              <a:t>لك</a:t>
            </a:r>
            <a:r>
              <a:rPr lang="ar-EG" sz="7200" b="1" dirty="0"/>
              <a:t> ، حمدًا </a:t>
            </a:r>
            <a:r>
              <a:rPr lang="ar-EG" sz="7200" b="1" dirty="0" err="1"/>
              <a:t>لك</a:t>
            </a:r>
            <a:br>
              <a:rPr lang="ar-EG" sz="7200" b="1" dirty="0"/>
            </a:br>
            <a:r>
              <a:rPr lang="ar-EG" sz="7200" b="1" dirty="0"/>
              <a:t>ترفع الصخور صوت سبحك</a:t>
            </a:r>
            <a:br>
              <a:rPr lang="ar-EG" sz="7200" b="1" dirty="0"/>
            </a:br>
            <a:r>
              <a:rPr lang="ar-EG" sz="7200" b="1" dirty="0" err="1"/>
              <a:t>هللويا</a:t>
            </a:r>
            <a:br>
              <a:rPr lang="ar-EG" sz="7200" b="1" dirty="0"/>
            </a:br>
            <a:endParaRPr lang="ar-SA" sz="7200" b="1" dirty="0"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5894"/>
            <a:ext cx="9144000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نسبح اسمك ليلًا ونهار</a:t>
            </a:r>
            <a:br>
              <a:rPr lang="ar-EG" sz="7200" b="1" dirty="0"/>
            </a:br>
            <a:r>
              <a:rPr lang="ar-EG" sz="7200" b="1" dirty="0"/>
              <a:t>نحمد اسمك ونعلي شخصك</a:t>
            </a:r>
            <a:br>
              <a:rPr lang="ar-EG" sz="7200" b="1" dirty="0"/>
            </a:br>
            <a:r>
              <a:rPr lang="ar-EG" sz="7200" b="1" dirty="0"/>
              <a:t>أنت إلهنا قدوس وبار</a:t>
            </a:r>
            <a:br>
              <a:rPr lang="ar-EG" sz="7200" b="1" dirty="0"/>
            </a:br>
            <a:r>
              <a:rPr lang="ar-EG" sz="7200" b="1" dirty="0"/>
              <a:t>نسجد لك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</TotalTime>
  <Words>59</Words>
  <Application>Microsoft Office PowerPoint</Application>
  <PresentationFormat>عرض على الشاشة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314</cp:revision>
  <dcterms:created xsi:type="dcterms:W3CDTF">2021-12-07T14:30:00Z</dcterms:created>
  <dcterms:modified xsi:type="dcterms:W3CDTF">2023-11-14T14:42:45Z</dcterms:modified>
</cp:coreProperties>
</file>