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12" r:id="rId3"/>
    <p:sldId id="322" r:id="rId4"/>
    <p:sldId id="323" r:id="rId5"/>
    <p:sldId id="315" r:id="rId6"/>
    <p:sldId id="326" r:id="rId7"/>
    <p:sldId id="317" r:id="rId8"/>
    <p:sldId id="324" r:id="rId9"/>
    <p:sldId id="319" r:id="rId10"/>
    <p:sldId id="321" r:id="rId11"/>
    <p:sldId id="32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22"/>
            <p14:sldId id="323"/>
            <p14:sldId id="315"/>
            <p14:sldId id="326"/>
            <p14:sldId id="317"/>
            <p14:sldId id="324"/>
            <p14:sldId id="319"/>
            <p14:sldId id="321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أبتاه يا أبتاه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ستتم الخطة يا أبتِ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وبهذا سروري للأبد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أبتاه يا أبتاه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أبتاه يا أبتاه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166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أبتاه يا أبتاه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مرسلي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أدعوك يا أبتاه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جثسيماني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1402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أبتاه يا أبتاه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مرسلي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أدعوك يا أبتاه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جثسيماني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أبتاه يا أبتاه ها عرقي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يتساقط مثل دماء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رأســــــــي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أبتاه يا أبتــــــــاه</a:t>
            </a:r>
            <a:endParaRPr lang="ar-EG" sz="9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7899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أبتاه يا أبتاه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مرسلي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أدعوك يا أبتاه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جثسيماني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8037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اقتربت ساعتي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أبتاه فشجعني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قد حان الصلب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أبتاه فقويني</a:t>
            </a:r>
          </a:p>
        </p:txBody>
      </p:sp>
    </p:spTree>
    <p:extLst>
      <p:ext uri="{BB962C8B-B14F-4D97-AF65-F5344CB8AC3E}">
        <p14:creationId xmlns:p14="http://schemas.microsoft.com/office/powerpoint/2010/main" val="2926645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أبتاه يا أبتاه هذي الكأس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أمكن يا أبتاه تعبر عني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 شئت يا أبتاه فأشربها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وأموت</a:t>
            </a:r>
            <a:r>
              <a:rPr lang="ar-EG" sz="6600" b="1" dirty="0">
                <a:solidFill>
                  <a:srgbClr val="000000"/>
                </a:solidFill>
                <a:latin typeface="Helvetica Neue"/>
                <a:cs typeface="+mn-cs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لأجل الناس وأجرعها</a:t>
            </a:r>
            <a:endParaRPr lang="ar-EG" sz="8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229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بخضوع يا أبتاه أقبلها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أبتاه يا أبتاه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أبتاه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أبتاه</a:t>
            </a:r>
            <a:endParaRPr lang="ar-EG" sz="9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143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أبتاه يا أبتاه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مرسلي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أدعوك يا أبتاه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جثسيماني</a:t>
            </a: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472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 نفسي حزينة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حتى الموت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أبتِ سأموت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جزاء الحب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هناك يا ابت</a:t>
            </a:r>
          </a:p>
        </p:txBody>
      </p:sp>
    </p:spTree>
    <p:extLst>
      <p:ext uri="{BB962C8B-B14F-4D97-AF65-F5344CB8AC3E}">
        <p14:creationId xmlns:p14="http://schemas.microsoft.com/office/powerpoint/2010/main" val="1736099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3818</TotalTime>
  <Words>128</Words>
  <Application>Microsoft Office PowerPoint</Application>
  <PresentationFormat>عرض على الشاشة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2023-05-30T07:56:20Z</dcterms:modified>
</cp:coreProperties>
</file>