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44" r:id="rId3"/>
    <p:sldId id="277" r:id="rId4"/>
    <p:sldId id="445" r:id="rId5"/>
    <p:sldId id="447" r:id="rId6"/>
    <p:sldId id="446" r:id="rId7"/>
    <p:sldId id="448" r:id="rId8"/>
    <p:sldId id="449" r:id="rId9"/>
    <p:sldId id="450" r:id="rId10"/>
    <p:sldId id="451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  <a:r>
              <a:rPr lang="en-US" sz="8000" b="1" dirty="0"/>
              <a:t> </a:t>
            </a:r>
            <a:endParaRPr lang="ar-EG" sz="8000" b="1" dirty="0"/>
          </a:p>
          <a:p>
            <a:pPr algn="ctr" rtl="1"/>
            <a:r>
              <a:rPr lang="ar-SA" sz="8000" b="1" dirty="0" err="1"/>
              <a:t>أبتدي</a:t>
            </a:r>
            <a:r>
              <a:rPr lang="ar-SA" sz="8000" b="1" dirty="0"/>
              <a:t> بالشكر</a:t>
            </a:r>
          </a:p>
          <a:p>
            <a:pPr algn="ctr"/>
            <a:br>
              <a:rPr lang="ar-SA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030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لو في وسط همومك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أو في خوفك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أو في حيرة فكر </a:t>
            </a:r>
            <a:r>
              <a:rPr lang="ar-EG" sz="8000" b="1" dirty="0" err="1">
                <a:solidFill>
                  <a:srgbClr val="003300"/>
                </a:solidFill>
              </a:rPr>
              <a:t>أبتدي</a:t>
            </a:r>
            <a:r>
              <a:rPr lang="ar-EG" sz="8000" b="1" dirty="0">
                <a:solidFill>
                  <a:srgbClr val="003300"/>
                </a:solidFill>
              </a:rPr>
              <a:t> بالشكر</a:t>
            </a: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030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لو في وسط همومك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أو في خوفك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أو في حيرة فكر </a:t>
            </a:r>
            <a:r>
              <a:rPr lang="ar-EG" sz="8000" b="1" dirty="0" err="1">
                <a:solidFill>
                  <a:srgbClr val="003300"/>
                </a:solidFill>
              </a:rPr>
              <a:t>أبتدي</a:t>
            </a:r>
            <a:r>
              <a:rPr lang="ar-EG" sz="8000" b="1" dirty="0">
                <a:solidFill>
                  <a:srgbClr val="003300"/>
                </a:solidFill>
              </a:rPr>
              <a:t> بالشكر</a:t>
            </a: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524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 err="1"/>
              <a:t>إشكر</a:t>
            </a:r>
            <a:r>
              <a:rPr lang="ar-EG" sz="7200" b="1" dirty="0"/>
              <a:t> القلب اللي حبك </a:t>
            </a:r>
            <a:endParaRPr lang="en-US" sz="7200" b="1" dirty="0"/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 err="1"/>
              <a:t>إشكر</a:t>
            </a:r>
            <a:r>
              <a:rPr lang="ar-EG" sz="7200" b="1" dirty="0"/>
              <a:t> الأب اللي صانك</a:t>
            </a:r>
            <a:br>
              <a:rPr lang="ar-EG" sz="7200" b="1" dirty="0"/>
            </a:br>
            <a:r>
              <a:rPr lang="ar-EG" sz="7200" b="1" dirty="0"/>
              <a:t> اللي وعدك إنه يمسك </a:t>
            </a:r>
            <a:endParaRPr lang="en-US" sz="7200" b="1" dirty="0"/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/>
              <a:t>كل أيام يمينك</a:t>
            </a:r>
            <a:endParaRPr lang="ar-SA" sz="7200" b="1" dirty="0">
              <a:latin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228600"/>
            <a:ext cx="9144000" cy="1318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  خلي شكرك في كلامك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عيونك في سلامك</a:t>
            </a:r>
            <a:br>
              <a:rPr lang="ar-EG" sz="7200" b="1" dirty="0"/>
            </a:br>
            <a:r>
              <a:rPr lang="ar-EG" sz="7200" b="1" dirty="0"/>
              <a:t> واللي في طريقك يقبلك 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يقرأ في وجهك سلامك</a:t>
            </a:r>
            <a:br>
              <a:rPr lang="ar-EG" sz="7200" b="1" dirty="0"/>
            </a:br>
            <a:r>
              <a:rPr lang="ar-EG" sz="7200" b="1" dirty="0"/>
              <a:t>                 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6400" y="2099370"/>
            <a:ext cx="10439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                  </a:t>
            </a:r>
            <a:r>
              <a:rPr lang="en-US" sz="8000" b="1" dirty="0"/>
              <a:t> </a:t>
            </a:r>
            <a:r>
              <a:rPr lang="ar-EG" sz="8000" b="1" dirty="0" err="1"/>
              <a:t>وأبتدي</a:t>
            </a:r>
            <a:r>
              <a:rPr lang="en-US" sz="8000" b="1" dirty="0"/>
              <a:t> </a:t>
            </a:r>
            <a:r>
              <a:rPr lang="ar-EG" sz="8000" b="1" dirty="0"/>
              <a:t>بالشكر</a:t>
            </a:r>
          </a:p>
          <a:p>
            <a:pPr algn="ctr"/>
            <a:br>
              <a:rPr lang="ar-EG" sz="7200" b="1" dirty="0"/>
            </a:b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0303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لو في وسط همومك 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أو في خوفك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أو في حيرة فكر </a:t>
            </a:r>
            <a:r>
              <a:rPr lang="ar-EG" sz="8000" b="1" dirty="0" err="1">
                <a:solidFill>
                  <a:srgbClr val="003300"/>
                </a:solidFill>
              </a:rPr>
              <a:t>أبتدي</a:t>
            </a:r>
            <a:r>
              <a:rPr lang="ar-EG" sz="8000" b="1" dirty="0">
                <a:solidFill>
                  <a:srgbClr val="003300"/>
                </a:solidFill>
              </a:rPr>
              <a:t> بالشكر</a:t>
            </a:r>
          </a:p>
          <a:p>
            <a:pPr algn="ctr"/>
            <a:br>
              <a:rPr lang="ar-EG" sz="8000" b="1" dirty="0">
                <a:solidFill>
                  <a:srgbClr val="003300"/>
                </a:solidFill>
              </a:rPr>
            </a:br>
            <a:endParaRPr lang="ar-SA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524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/>
              <a:t> انتهر لغة التذمر </a:t>
            </a:r>
            <a:endParaRPr lang="en-US" sz="7200" b="1" dirty="0"/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/>
              <a:t>خلي عمل النعمة يظهر</a:t>
            </a:r>
            <a:br>
              <a:rPr lang="ar-EG" sz="7200" b="1" dirty="0"/>
            </a:br>
            <a:r>
              <a:rPr lang="ar-EG" sz="7200" b="1" dirty="0"/>
              <a:t>والإيمان يكبر ويكبر </a:t>
            </a:r>
            <a:endParaRPr lang="en-US" sz="7200" b="1" dirty="0"/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/>
              <a:t>وكل مُر يمر</a:t>
            </a: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272188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لو زرعت الشكر عندك 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تحصد الأفراح في أرضك</a:t>
            </a:r>
            <a:br>
              <a:rPr lang="ar-EG" sz="7200" b="1" dirty="0"/>
            </a:br>
            <a:r>
              <a:rPr lang="ar-EG" sz="7200" b="1" dirty="0"/>
              <a:t>والسلام من جوه قلبك </a:t>
            </a:r>
            <a:endParaRPr lang="en-US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يجري في النهر</a:t>
            </a:r>
            <a:br>
              <a:rPr lang="ar-EG" sz="7200" b="1" dirty="0"/>
            </a:b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76400" y="2099370"/>
            <a:ext cx="10439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                  </a:t>
            </a:r>
            <a:r>
              <a:rPr lang="en-US" sz="8000" b="1" dirty="0"/>
              <a:t> </a:t>
            </a:r>
            <a:r>
              <a:rPr lang="ar-EG" sz="8000" b="1" dirty="0" err="1"/>
              <a:t>وأبتدي</a:t>
            </a:r>
            <a:r>
              <a:rPr lang="en-US" sz="8000" b="1" dirty="0"/>
              <a:t> </a:t>
            </a:r>
            <a:r>
              <a:rPr lang="ar-EG" sz="8000" b="1" dirty="0"/>
              <a:t>بالشكر</a:t>
            </a:r>
          </a:p>
          <a:p>
            <a:pPr algn="ctr"/>
            <a:br>
              <a:rPr lang="ar-EG" sz="7200" b="1" dirty="0"/>
            </a:br>
            <a:endParaRPr lang="ar-SA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1673</TotalTime>
  <Words>130</Words>
  <Application>Microsoft Office PowerPoint</Application>
  <PresentationFormat>عرض على الشاشة (4:3)</PresentationFormat>
  <Paragraphs>29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316</cp:revision>
  <dcterms:created xsi:type="dcterms:W3CDTF">2021-12-07T14:30:00Z</dcterms:created>
  <dcterms:modified xsi:type="dcterms:W3CDTF">2023-11-15T08:35:36Z</dcterms:modified>
</cp:coreProperties>
</file>