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 err="1"/>
              <a:t>أبتدي</a:t>
            </a:r>
            <a:r>
              <a:rPr lang="ar-EG" altLang="ar-EG" sz="7200" b="1" dirty="0"/>
              <a:t> يومي بيك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أول ما أفتح عيني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الصبحية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شـــــــروق الشمس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 ما أشوف النور من الشبابيك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تشغلني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إشتياقاتي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إني أشوفك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وأحلى ما في حياتي ..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أبتدي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يومي بيك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ضيك يشرق في القلوب ويشهد عنك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نورك دفا لكل النفوس وبكلمتك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تملا الدنيا فرح وده هدفك ليَّ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باشكرك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على كل يوم منك هدية ) 2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إديني يا ربي في كل يوم ألمس وجودك</a:t>
            </a:r>
          </a:p>
          <a:p>
            <a:pPr algn="ctr" rtl="1">
              <a:lnSpc>
                <a:spcPct val="150000"/>
              </a:lnSpc>
            </a:pPr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 في يومي في وسط الزحمة أسمع لصوتك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خليني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أدوق المتعة في الحياة معاك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يوم جديد جدد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جوايا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روحك</a:t>
            </a:r>
          </a:p>
        </p:txBody>
      </p:sp>
    </p:spTree>
    <p:extLst>
      <p:ext uri="{BB962C8B-B14F-4D97-AF65-F5344CB8AC3E}">
        <p14:creationId xmlns:p14="http://schemas.microsoft.com/office/powerpoint/2010/main" val="391600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ضيك يشرق في القلوب ويشهد عنك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نورك دفا لكل النفوس وبكلمتك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تملا الدنيا فرح وده هدفك ليَّ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باشكرك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على كل يوم منك هدية ) 2</a:t>
            </a:r>
          </a:p>
        </p:txBody>
      </p:sp>
    </p:spTree>
    <p:extLst>
      <p:ext uri="{BB962C8B-B14F-4D97-AF65-F5344CB8AC3E}">
        <p14:creationId xmlns:p14="http://schemas.microsoft.com/office/powerpoint/2010/main" val="13301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3809</TotalTime>
  <Words>119</Words>
  <Application>Microsoft Office PowerPoint</Application>
  <PresentationFormat>عرض على الشاشة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2023-05-30T08:01:37Z</dcterms:modified>
</cp:coreProperties>
</file>